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F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1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1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8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9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20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2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08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1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5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3E0EF-E64A-476C-ADB1-65D37CE82514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2CEA-7B13-4F8D-AB59-4AA0841E85C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1905000" cy="1905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 w="57150">
            <a:solidFill>
              <a:srgbClr val="080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1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8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16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Server</dc:creator>
  <cp:lastModifiedBy>chris shanahan</cp:lastModifiedBy>
  <cp:revision>3</cp:revision>
  <dcterms:created xsi:type="dcterms:W3CDTF">2018-05-02T19:03:13Z</dcterms:created>
  <dcterms:modified xsi:type="dcterms:W3CDTF">2019-09-19T23:50:35Z</dcterms:modified>
</cp:coreProperties>
</file>