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63" r:id="rId14"/>
    <p:sldId id="274" r:id="rId15"/>
    <p:sldId id="275" r:id="rId16"/>
    <p:sldId id="280" r:id="rId17"/>
    <p:sldId id="276" r:id="rId18"/>
    <p:sldId id="277" r:id="rId19"/>
    <p:sldId id="278" r:id="rId20"/>
    <p:sldId id="279" r:id="rId21"/>
    <p:sldId id="272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06" autoAdjust="0"/>
  </p:normalViewPr>
  <p:slideViewPr>
    <p:cSldViewPr snapToGrid="0">
      <p:cViewPr varScale="1">
        <p:scale>
          <a:sx n="99" d="100"/>
          <a:sy n="99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AB03167-5455-0C85-5AAD-61AC3E0E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1376516"/>
            <a:ext cx="9389808" cy="474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23666"/>
            <a:ext cx="6523593" cy="6610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47" y="167204"/>
            <a:ext cx="5313147" cy="298025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dirty="0"/>
              <a:t>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5AAB3-E623-54EC-84F3-0E8722DA5B11}"/>
              </a:ext>
            </a:extLst>
          </p:cNvPr>
          <p:cNvSpPr txBox="1"/>
          <p:nvPr/>
        </p:nvSpPr>
        <p:spPr>
          <a:xfrm>
            <a:off x="4408698" y="4138367"/>
            <a:ext cx="385618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Dates – Times?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481070" y="364207"/>
            <a:ext cx="6523593" cy="630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569997" y="186455"/>
            <a:ext cx="10607415" cy="6617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Up Coming Events/Notes</a:t>
            </a:r>
          </a:p>
          <a:p>
            <a:endParaRPr lang="en-US" dirty="0"/>
          </a:p>
          <a:p>
            <a:r>
              <a:rPr lang="en-US" sz="3200" dirty="0"/>
              <a:t>Sky Warn Class – In Person</a:t>
            </a:r>
          </a:p>
          <a:p>
            <a:r>
              <a:rPr lang="en-US" sz="3200" dirty="0"/>
              <a:t>Wednesday, March 4 , 6pm</a:t>
            </a:r>
          </a:p>
          <a:p>
            <a:r>
              <a:rPr lang="en-US" sz="3200" dirty="0"/>
              <a:t>Colleyville Center***Reschedule???</a:t>
            </a:r>
          </a:p>
          <a:p>
            <a:endParaRPr lang="en-US" sz="3200" dirty="0"/>
          </a:p>
          <a:p>
            <a:r>
              <a:rPr lang="en-US" sz="3200" dirty="0"/>
              <a:t>Monthly Club Simplex Net – as Needed</a:t>
            </a:r>
          </a:p>
          <a:p>
            <a:endParaRPr lang="en-US" sz="3200" dirty="0"/>
          </a:p>
          <a:p>
            <a:r>
              <a:rPr lang="en-US" sz="3200" dirty="0"/>
              <a:t>North Central TX Simplex Net – Fri 2000 146.580</a:t>
            </a:r>
          </a:p>
          <a:p>
            <a:endParaRPr lang="en-US" dirty="0"/>
          </a:p>
          <a:p>
            <a:r>
              <a:rPr lang="en-US" dirty="0"/>
              <a:t>Ham Fest Irving</a:t>
            </a:r>
          </a:p>
          <a:p>
            <a:r>
              <a:rPr lang="en-US" dirty="0"/>
              <a:t>Saturday, March 7 Report???</a:t>
            </a:r>
            <a:endParaRPr dirty="0"/>
          </a:p>
        </p:txBody>
      </p:sp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3142147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45097" y="420275"/>
            <a:ext cx="12028602" cy="6370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000" dirty="0"/>
              <a:t>-Upcoming Events cont’d</a:t>
            </a:r>
          </a:p>
          <a:p>
            <a:endParaRPr lang="en-US" sz="2000" dirty="0"/>
          </a:p>
          <a:p>
            <a:r>
              <a:rPr lang="en-US" sz="3200" dirty="0"/>
              <a:t>Euless Police Banquet</a:t>
            </a:r>
          </a:p>
          <a:p>
            <a:r>
              <a:rPr lang="en-US" sz="2400" dirty="0"/>
              <a:t>Friday, February 20, 6pm</a:t>
            </a:r>
          </a:p>
          <a:p>
            <a:r>
              <a:rPr lang="en-US" sz="2400" dirty="0"/>
              <a:t>Texas Star</a:t>
            </a:r>
          </a:p>
          <a:p>
            <a:endParaRPr lang="en-US" sz="2000" dirty="0"/>
          </a:p>
          <a:p>
            <a:r>
              <a:rPr lang="en-US" sz="3200" dirty="0"/>
              <a:t>Texans on Mission – Wild Camp</a:t>
            </a:r>
          </a:p>
          <a:p>
            <a:r>
              <a:rPr lang="en-US" sz="2400" dirty="0"/>
              <a:t>March 13 -15, Latham Springs</a:t>
            </a:r>
          </a:p>
          <a:p>
            <a:endParaRPr lang="en-US" sz="2000" dirty="0"/>
          </a:p>
          <a:p>
            <a:r>
              <a:rPr lang="en-US" sz="3200" dirty="0"/>
              <a:t>POTA – Fort Richardson St Park</a:t>
            </a:r>
          </a:p>
          <a:p>
            <a:r>
              <a:rPr lang="en-US" sz="2400" dirty="0"/>
              <a:t>April 16 -19</a:t>
            </a:r>
          </a:p>
          <a:p>
            <a:endParaRPr lang="en-US" sz="2000" dirty="0"/>
          </a:p>
          <a:p>
            <a:r>
              <a:rPr lang="en-US" sz="3200" dirty="0"/>
              <a:t>TX Emergency Management Conference</a:t>
            </a:r>
          </a:p>
          <a:p>
            <a:r>
              <a:rPr lang="en-US" sz="2800" dirty="0"/>
              <a:t>May 26-29</a:t>
            </a:r>
          </a:p>
          <a:p>
            <a:r>
              <a:rPr lang="en-US" sz="2800" dirty="0"/>
              <a:t>Volunteer Signups Emailed today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A8A38-321D-2C28-73F2-D670122773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C6303-E0B5-C457-FD4F-867594BEBEA0}"/>
              </a:ext>
            </a:extLst>
          </p:cNvPr>
          <p:cNvSpPr txBox="1"/>
          <p:nvPr/>
        </p:nvSpPr>
        <p:spPr>
          <a:xfrm>
            <a:off x="66675" y="299498"/>
            <a:ext cx="12125325" cy="6309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Radio Club Communications plan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W5eul.com/sitemap-Anyone look?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What are you up to and what’s your goals?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Data HF / Dual Report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James – GMRS – Repeaters? Radios program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David Burkholder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“You have power over your mind &amp; actions-not outside events.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Realize this and you will find strength”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Marcus Aurelius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791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0263F-6F14-B59D-DD61-DFF1E8F41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10" y="0"/>
            <a:ext cx="121757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89F9CB-3776-2A55-5039-446E3A6F18A4}"/>
              </a:ext>
            </a:extLst>
          </p:cNvPr>
          <p:cNvSpPr txBox="1"/>
          <p:nvPr/>
        </p:nvSpPr>
        <p:spPr>
          <a:xfrm>
            <a:off x="2555953" y="111634"/>
            <a:ext cx="812818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National Bulletin Distribution Net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3339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D62BD-E027-D779-33B0-F2BA58A1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23" y="0"/>
            <a:ext cx="5545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6013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A397-B591-8994-B9F6-9D8245273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9"/>
            <a:ext cx="12192000" cy="70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6782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9A950-A9F7-7BE6-0106-742E6CBDA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1323975"/>
            <a:ext cx="75342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986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ED2D8-E51C-4454-E87E-ECE56ADFE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021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01216"/>
            <a:ext cx="6523593" cy="640327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680983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March 11, 2026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6BDD7-8936-BA75-A763-EBF6081BD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0" y="1258904"/>
            <a:ext cx="4981575" cy="464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07FF5-6749-5D25-A85F-BF1502317B35}"/>
              </a:ext>
            </a:extLst>
          </p:cNvPr>
          <p:cNvSpPr txBox="1"/>
          <p:nvPr/>
        </p:nvSpPr>
        <p:spPr>
          <a:xfrm>
            <a:off x="266410" y="257877"/>
            <a:ext cx="4510205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JS8Spotter Forms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Wingdings" panose="05000000000000000000" pitchFamily="2" charset="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D5526-CE1E-C554-A352-80DB1AF48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4" y="1258904"/>
            <a:ext cx="6227545" cy="54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C9E67F-CB2F-5826-4274-863610B4FD12}"/>
              </a:ext>
            </a:extLst>
          </p:cNvPr>
          <p:cNvSpPr txBox="1"/>
          <p:nvPr/>
        </p:nvSpPr>
        <p:spPr>
          <a:xfrm>
            <a:off x="6137791" y="337877"/>
            <a:ext cx="5787799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Moving into VARA BBS</a:t>
            </a:r>
          </a:p>
        </p:txBody>
      </p:sp>
    </p:spTree>
    <p:extLst>
      <p:ext uri="{BB962C8B-B14F-4D97-AF65-F5344CB8AC3E}">
        <p14:creationId xmlns:p14="http://schemas.microsoft.com/office/powerpoint/2010/main" val="7491328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  <p:pic>
        <p:nvPicPr>
          <p:cNvPr id="9" name="Picture 8" descr="A black and white sign with a black star above a walkie talkie&#10;&#10;AI-generated content may be incorrect.">
            <a:extLst>
              <a:ext uri="{FF2B5EF4-FFF2-40B4-BE49-F238E27FC236}">
                <a16:creationId xmlns:a16="http://schemas.microsoft.com/office/drawing/2014/main" id="{0F391F3E-E428-EAD8-D481-EB76E661A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1" y="67377"/>
            <a:ext cx="3240029" cy="2959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2E176-663F-BCF4-AA78-9FBB3B9ED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" y="21403"/>
            <a:ext cx="4411358" cy="3051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99856-3BC5-DFC3-3FCD-493173044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1" y="3784881"/>
            <a:ext cx="4194141" cy="3051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5181B-5B73-5532-958A-5FC234E34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" y="3429000"/>
            <a:ext cx="4380043" cy="3429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253831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3" y="943275"/>
            <a:ext cx="7432772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Treasurer’s Report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4" y="796436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05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</a:t>
            </a:r>
            <a:r>
              <a:rPr lang="en-US" dirty="0"/>
              <a:t> March 16</a:t>
            </a:r>
            <a:r>
              <a:rPr dirty="0"/>
              <a:t>, 1800 – 1900 </a:t>
            </a:r>
            <a:endParaRPr lang="en-US"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Spring Creek BBQ – 1509 Airport Fwy, Bedford, 76021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Weekly Tue Club net – 7pm</a:t>
            </a: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5DEB7-9A4F-95B7-8572-3D0A26DFA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0" y="3917833"/>
            <a:ext cx="6315075" cy="2352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B3D808-7EFB-23E2-0926-891C58BD7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6" y="1182863"/>
            <a:ext cx="6372225" cy="18764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279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21</cp:revision>
  <dcterms:modified xsi:type="dcterms:W3CDTF">2026-03-11T22:50:38Z</dcterms:modified>
</cp:coreProperties>
</file>