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70" r:id="rId13"/>
    <p:sldId id="263" r:id="rId14"/>
    <p:sldId id="272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2"/>
          </a:solidFill>
        </a:fill>
      </a:tcStyle>
    </a:wholeTbl>
    <a:band2H>
      <a:tcTxStyle/>
      <a:tcStyle>
        <a:tcBdr/>
        <a:fill>
          <a:solidFill>
            <a:srgbClr val="E7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06" autoAdjust="0"/>
  </p:normalViewPr>
  <p:slideViewPr>
    <p:cSldViewPr snapToGrid="0">
      <p:cViewPr varScale="1">
        <p:scale>
          <a:sx n="99" d="100"/>
          <a:sy n="99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6"/>
          <p:cNvSpPr txBox="1"/>
          <p:nvPr/>
        </p:nvSpPr>
        <p:spPr>
          <a:xfrm>
            <a:off x="1734474" y="34255"/>
            <a:ext cx="8723053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Please log your hours.</a:t>
            </a:r>
          </a:p>
        </p:txBody>
      </p:sp>
      <p:pic>
        <p:nvPicPr>
          <p:cNvPr id="3" name="Picture 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2AB03167-5455-0C85-5AAD-61AC3E0E1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95" y="1376516"/>
            <a:ext cx="9389808" cy="47439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610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3603.png" descr="IMG_36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245" y="167204"/>
            <a:ext cx="6475508" cy="3584664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Planning"/>
          <p:cNvSpPr txBox="1">
            <a:spLocks noGrp="1"/>
          </p:cNvSpPr>
          <p:nvPr>
            <p:ph type="body" sz="quarter" idx="4294967295"/>
          </p:nvPr>
        </p:nvSpPr>
        <p:spPr>
          <a:xfrm>
            <a:off x="6058389" y="2321359"/>
            <a:ext cx="3238825" cy="11504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6000" b="1"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r>
              <a:t>Planning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227A8C-E660-7C27-19C5-4FA443417CBA}"/>
              </a:ext>
            </a:extLst>
          </p:cNvPr>
          <p:cNvSpPr txBox="1"/>
          <p:nvPr/>
        </p:nvSpPr>
        <p:spPr>
          <a:xfrm>
            <a:off x="3157979" y="4289196"/>
            <a:ext cx="6619757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Or Any other Ideas for Us?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481070" y="364207"/>
            <a:ext cx="6523593" cy="630733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6"/>
          <p:cNvSpPr txBox="1"/>
          <p:nvPr/>
        </p:nvSpPr>
        <p:spPr>
          <a:xfrm>
            <a:off x="1683468" y="5109"/>
            <a:ext cx="8825065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47" name="TextBox 6"/>
          <p:cNvSpPr txBox="1"/>
          <p:nvPr/>
        </p:nvSpPr>
        <p:spPr>
          <a:xfrm>
            <a:off x="569997" y="186455"/>
            <a:ext cx="10607415" cy="6986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Up Coming Events/Notes</a:t>
            </a:r>
          </a:p>
          <a:p>
            <a:endParaRPr lang="en-US" dirty="0"/>
          </a:p>
          <a:p>
            <a:r>
              <a:rPr lang="en-US" sz="3200" dirty="0"/>
              <a:t>Sky Warn Class – In Person</a:t>
            </a:r>
          </a:p>
          <a:p>
            <a:r>
              <a:rPr lang="en-US" sz="3200" dirty="0"/>
              <a:t>Sat, Jan 31. 9am</a:t>
            </a:r>
          </a:p>
          <a:p>
            <a:r>
              <a:rPr lang="en-US" sz="3200" dirty="0"/>
              <a:t>Forrest Hill Convention Center</a:t>
            </a:r>
          </a:p>
          <a:p>
            <a:endParaRPr lang="en-US" sz="3200" dirty="0"/>
          </a:p>
          <a:p>
            <a:r>
              <a:rPr lang="en-US" sz="3200" dirty="0"/>
              <a:t>Tue Night Club Net moved to 7pm</a:t>
            </a:r>
          </a:p>
          <a:p>
            <a:endParaRPr lang="en-US" sz="3200" dirty="0"/>
          </a:p>
          <a:p>
            <a:r>
              <a:rPr lang="en-US" sz="3200" dirty="0"/>
              <a:t>Month Club Simplex Net - Suggestions</a:t>
            </a:r>
          </a:p>
          <a:p>
            <a:endParaRPr lang="en-US" sz="3200" dirty="0"/>
          </a:p>
          <a:p>
            <a:r>
              <a:rPr lang="en-US" sz="3200" dirty="0"/>
              <a:t>North Central TX Simplex Net – Fri 2000 146.580</a:t>
            </a:r>
          </a:p>
          <a:p>
            <a:endParaRPr lang="en-US" dirty="0"/>
          </a:p>
          <a:p>
            <a:endParaRPr dirty="0"/>
          </a:p>
        </p:txBody>
      </p:sp>
      <p:sp>
        <p:nvSpPr>
          <p:cNvPr id="149" name="TextBox 6"/>
          <p:cNvSpPr txBox="1"/>
          <p:nvPr/>
        </p:nvSpPr>
        <p:spPr>
          <a:xfrm>
            <a:off x="2095163" y="4370737"/>
            <a:ext cx="8001674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50" name="TextBox 6"/>
          <p:cNvSpPr txBox="1"/>
          <p:nvPr/>
        </p:nvSpPr>
        <p:spPr>
          <a:xfrm>
            <a:off x="569997" y="5133885"/>
            <a:ext cx="1105200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600543" y="334408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6"/>
          <p:cNvSpPr txBox="1"/>
          <p:nvPr/>
        </p:nvSpPr>
        <p:spPr>
          <a:xfrm>
            <a:off x="1313885" y="420275"/>
            <a:ext cx="8759353" cy="5139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4000" dirty="0"/>
              <a:t>-Ham </a:t>
            </a:r>
            <a:r>
              <a:rPr sz="4000" dirty="0"/>
              <a:t>Happenings</a:t>
            </a:r>
            <a:r>
              <a:rPr lang="en-US" sz="4000" dirty="0"/>
              <a:t>?</a:t>
            </a:r>
          </a:p>
          <a:p>
            <a:endParaRPr lang="en-US" sz="4800" dirty="0"/>
          </a:p>
          <a:p>
            <a:r>
              <a:rPr lang="en-US" sz="4800" dirty="0"/>
              <a:t>Ideas for Upcoming year?</a:t>
            </a:r>
          </a:p>
          <a:p>
            <a:endParaRPr lang="en-US" sz="4800" dirty="0"/>
          </a:p>
          <a:p>
            <a:r>
              <a:rPr lang="en-US" sz="4800" dirty="0"/>
              <a:t>Presentation</a:t>
            </a:r>
          </a:p>
          <a:p>
            <a:r>
              <a:rPr lang="en-US" sz="4800" dirty="0"/>
              <a:t>KI5UWK &amp; K2ROG</a:t>
            </a:r>
          </a:p>
          <a:p>
            <a:r>
              <a:rPr lang="en-US" sz="4800" dirty="0"/>
              <a:t>Data, FT8, JS8call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Box 9"/>
          <p:cNvSpPr txBox="1"/>
          <p:nvPr/>
        </p:nvSpPr>
        <p:spPr>
          <a:xfrm>
            <a:off x="4767493" y="1011825"/>
            <a:ext cx="2657013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Greg</a:t>
            </a:r>
            <a:endParaRPr dirty="0"/>
          </a:p>
        </p:txBody>
      </p:sp>
      <p:sp>
        <p:nvSpPr>
          <p:cNvPr id="158" name="TextBox 10"/>
          <p:cNvSpPr txBox="1"/>
          <p:nvPr/>
        </p:nvSpPr>
        <p:spPr>
          <a:xfrm>
            <a:off x="4475986" y="4794148"/>
            <a:ext cx="324002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Members</a:t>
            </a:r>
          </a:p>
        </p:txBody>
      </p:sp>
      <p:sp>
        <p:nvSpPr>
          <p:cNvPr id="160" name="Greg"/>
          <p:cNvSpPr txBox="1"/>
          <p:nvPr/>
        </p:nvSpPr>
        <p:spPr>
          <a:xfrm>
            <a:off x="5177802" y="2272600"/>
            <a:ext cx="1836396" cy="8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Kevin</a:t>
            </a:r>
            <a:endParaRPr dirty="0"/>
          </a:p>
        </p:txBody>
      </p:sp>
      <p:sp>
        <p:nvSpPr>
          <p:cNvPr id="161" name="Chris"/>
          <p:cNvSpPr txBox="1"/>
          <p:nvPr/>
        </p:nvSpPr>
        <p:spPr>
          <a:xfrm>
            <a:off x="5163025" y="3533374"/>
            <a:ext cx="1865951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Chris</a:t>
            </a:r>
          </a:p>
        </p:txBody>
      </p:sp>
      <p:pic>
        <p:nvPicPr>
          <p:cNvPr id="9" name="Picture 8" descr="A black and white sign with a black star above a walkie talkie&#10;&#10;AI-generated content may be incorrect.">
            <a:extLst>
              <a:ext uri="{FF2B5EF4-FFF2-40B4-BE49-F238E27FC236}">
                <a16:creationId xmlns:a16="http://schemas.microsoft.com/office/drawing/2014/main" id="{0F391F3E-E428-EAD8-D481-EB76E661A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81" y="67377"/>
            <a:ext cx="3240029" cy="29597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2E176-663F-BCF4-AA78-9FBB3B9ED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" y="21403"/>
            <a:ext cx="4411358" cy="3051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099856-3BC5-DFC3-3FCD-493173044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951" y="3784881"/>
            <a:ext cx="4194141" cy="3051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B5181B-5B73-5532-958A-5FC234E34C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" y="3429000"/>
            <a:ext cx="4380043" cy="3429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3" animBg="1" advAuto="0"/>
      <p:bldP spid="160" grpId="1" animBg="1" advAuto="0"/>
      <p:bldP spid="161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</a:blip>
          <a:stretch>
            <a:fillRect/>
          </a:stretch>
        </p:blipFill>
        <p:spPr>
          <a:xfrm>
            <a:off x="2834203" y="167204"/>
            <a:ext cx="6523593" cy="6403278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2466245" y="2680983"/>
            <a:ext cx="7259510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January 14, 2026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1"/>
          <p:cNvSpPr txBox="1"/>
          <p:nvPr/>
        </p:nvSpPr>
        <p:spPr>
          <a:xfrm>
            <a:off x="3334337" y="2926079"/>
            <a:ext cx="552332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Introductions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267733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1"/>
          <p:cNvSpPr txBox="1"/>
          <p:nvPr/>
        </p:nvSpPr>
        <p:spPr>
          <a:xfrm>
            <a:off x="2982192" y="1347536"/>
            <a:ext cx="6477874" cy="267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Member Updates</a:t>
            </a:r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sz="24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"/>
          <p:cNvSpPr txBox="1"/>
          <p:nvPr/>
        </p:nvSpPr>
        <p:spPr>
          <a:xfrm>
            <a:off x="4490728" y="2926079"/>
            <a:ext cx="321054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Minutes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253831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"/>
          <p:cNvSpPr txBox="1"/>
          <p:nvPr/>
        </p:nvSpPr>
        <p:spPr>
          <a:xfrm>
            <a:off x="2379613" y="943275"/>
            <a:ext cx="7432772" cy="3600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Treasurer’s Report</a:t>
            </a:r>
            <a:endParaRPr lang="en-US" dirty="0"/>
          </a:p>
          <a:p>
            <a:endParaRPr lang="en-US" dirty="0"/>
          </a:p>
          <a:p>
            <a:r>
              <a:rPr lang="en-US" sz="3600" dirty="0"/>
              <a:t>Audit Committee</a:t>
            </a:r>
          </a:p>
          <a:p>
            <a:r>
              <a:rPr lang="en-US" sz="3600" dirty="0"/>
              <a:t>-Volunteers for Feb, 11 630pm before meeting</a:t>
            </a:r>
            <a:endParaRPr sz="3600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Box 1"/>
          <p:cNvSpPr txBox="1"/>
          <p:nvPr/>
        </p:nvSpPr>
        <p:spPr>
          <a:xfrm>
            <a:off x="3147609" y="2926079"/>
            <a:ext cx="589678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C.E.R.T Update</a:t>
            </a:r>
          </a:p>
        </p:txBody>
      </p:sp>
      <p:pic>
        <p:nvPicPr>
          <p:cNvPr id="113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</a:blip>
          <a:stretch>
            <a:fillRect/>
          </a:stretch>
        </p:blipFill>
        <p:spPr>
          <a:xfrm>
            <a:off x="1512245" y="796438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500" fill="hold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1" animBg="1" advAuto="0"/>
      <p:bldP spid="113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"/>
          <p:cNvSpPr txBox="1"/>
          <p:nvPr/>
        </p:nvSpPr>
        <p:spPr>
          <a:xfrm>
            <a:off x="881624" y="1451392"/>
            <a:ext cx="10428750" cy="405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ERBC – Every Friday, @ 0830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	Texan Kitchen 415 N Main, Euless, TX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H‑E‑B Joint Radio Club Breakfast, every 3rd Saturday, Egg Haven Cafe, 760 Airport Fwy, Suite 100, Hurst, RSVP by midnight Thursday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Club Social – Monday,</a:t>
            </a:r>
            <a:r>
              <a:rPr lang="en-US" dirty="0"/>
              <a:t> January 19</a:t>
            </a:r>
            <a:r>
              <a:rPr dirty="0"/>
              <a:t>, 1800 – 1900 </a:t>
            </a:r>
            <a:endParaRPr lang="en-US" dirty="0"/>
          </a:p>
          <a:p>
            <a:pPr marL="300789" lvl="2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54</a:t>
            </a:r>
            <a:r>
              <a:rPr lang="en-US" baseline="30000" dirty="0"/>
              <a:t>th</a:t>
            </a:r>
            <a:r>
              <a:rPr lang="en-US" dirty="0"/>
              <a:t> St, 2201 State Hwy 121, Euless, TX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121" name="TextBox 1"/>
          <p:cNvSpPr txBox="1"/>
          <p:nvPr/>
        </p:nvSpPr>
        <p:spPr>
          <a:xfrm>
            <a:off x="1773882" y="445553"/>
            <a:ext cx="864423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Euless ARC Gatherings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127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6"/>
          <p:cNvSpPr txBox="1"/>
          <p:nvPr/>
        </p:nvSpPr>
        <p:spPr>
          <a:xfrm>
            <a:off x="2517252" y="95428"/>
            <a:ext cx="7157496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2025 </a:t>
            </a:r>
            <a:r>
              <a:rPr dirty="0"/>
              <a:t>Hours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7523B3-463C-8EE5-DA27-238663DCE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5" y="1019175"/>
            <a:ext cx="6496050" cy="48196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203864"/>
      </a:dk1>
      <a:lt1>
        <a:srgbClr val="203864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4541</TotalTime>
  <Words>184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 Sieber</dc:creator>
  <cp:lastModifiedBy>Greg Sieber</cp:lastModifiedBy>
  <cp:revision>18</cp:revision>
  <dcterms:modified xsi:type="dcterms:W3CDTF">2026-01-14T23:05:52Z</dcterms:modified>
</cp:coreProperties>
</file>