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73" r:id="rId11"/>
    <p:sldId id="267" r:id="rId12"/>
    <p:sldId id="268" r:id="rId13"/>
    <p:sldId id="270" r:id="rId14"/>
    <p:sldId id="263" r:id="rId15"/>
    <p:sldId id="274" r:id="rId16"/>
    <p:sldId id="272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06" autoAdjust="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9A1B3-2D64-C3F5-6953-1A1D93BDA1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55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225517-9811-E63C-D911-3966F5163C64}"/>
              </a:ext>
            </a:extLst>
          </p:cNvPr>
          <p:cNvSpPr txBox="1"/>
          <p:nvPr/>
        </p:nvSpPr>
        <p:spPr>
          <a:xfrm>
            <a:off x="2844585" y="527902"/>
            <a:ext cx="6823339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Winter Weather Welfare Net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Jan 23 –Jan 27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 *25 Independent Check-ins!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9147E-512B-144D-3DDA-2DEF40F7F568}"/>
              </a:ext>
            </a:extLst>
          </p:cNvPr>
          <p:cNvSpPr txBox="1"/>
          <p:nvPr/>
        </p:nvSpPr>
        <p:spPr>
          <a:xfrm>
            <a:off x="3922451" y="2565807"/>
            <a:ext cx="4140681" cy="3785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Winter Field Day</a:t>
            </a:r>
          </a:p>
          <a:p>
            <a:pPr algn="ctr"/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Jan 25-Jan 26</a:t>
            </a:r>
          </a:p>
          <a:p>
            <a:pPr algn="ctr"/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 FT8- 7 </a:t>
            </a:r>
          </a:p>
          <a:p>
            <a:pPr algn="ctr"/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 JS8- 3 </a:t>
            </a:r>
          </a:p>
          <a:p>
            <a:pPr algn="ctr"/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   40M -</a:t>
            </a:r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3</a:t>
            </a:r>
          </a:p>
          <a:p>
            <a:pPr algn="ctr"/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     20M - 10</a:t>
            </a:r>
          </a:p>
          <a:p>
            <a:pPr algn="ctr"/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15M - 7</a:t>
            </a:r>
          </a:p>
          <a:p>
            <a:pPr algn="ctr"/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   10M - 3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6641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AB03167-5455-0C85-5AAD-61AC3E0E1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5" y="1376516"/>
            <a:ext cx="9389808" cy="47439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23666"/>
            <a:ext cx="6523593" cy="6610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47" y="167204"/>
            <a:ext cx="5313147" cy="298025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rPr dirty="0"/>
              <a:t>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5AAB3-E623-54EC-84F3-0E8722DA5B11}"/>
              </a:ext>
            </a:extLst>
          </p:cNvPr>
          <p:cNvSpPr txBox="1"/>
          <p:nvPr/>
        </p:nvSpPr>
        <p:spPr>
          <a:xfrm>
            <a:off x="4408698" y="4138367"/>
            <a:ext cx="385618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Dates – Times?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481070" y="364207"/>
            <a:ext cx="6523593" cy="63073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569997" y="186455"/>
            <a:ext cx="10607415" cy="6617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Up Coming Events/Notes</a:t>
            </a:r>
          </a:p>
          <a:p>
            <a:endParaRPr lang="en-US" dirty="0"/>
          </a:p>
          <a:p>
            <a:r>
              <a:rPr lang="en-US" sz="3200" dirty="0"/>
              <a:t>Sky Warn Class – In Person</a:t>
            </a:r>
          </a:p>
          <a:p>
            <a:r>
              <a:rPr lang="en-US" sz="3200" dirty="0"/>
              <a:t>Wednesday, March 4 , 6pm</a:t>
            </a:r>
          </a:p>
          <a:p>
            <a:r>
              <a:rPr lang="en-US" sz="3200" dirty="0"/>
              <a:t>Colleyville Center</a:t>
            </a:r>
          </a:p>
          <a:p>
            <a:endParaRPr lang="en-US" sz="3200" dirty="0"/>
          </a:p>
          <a:p>
            <a:r>
              <a:rPr lang="en-US" sz="3200" dirty="0"/>
              <a:t>Monthly Club Simplex Net – as Needed</a:t>
            </a:r>
          </a:p>
          <a:p>
            <a:endParaRPr lang="en-US" sz="3200" dirty="0"/>
          </a:p>
          <a:p>
            <a:r>
              <a:rPr lang="en-US" sz="3200" dirty="0"/>
              <a:t>North Central TX Simplex Net – Fri 2000 146.580</a:t>
            </a:r>
          </a:p>
          <a:p>
            <a:endParaRPr lang="en-US" dirty="0"/>
          </a:p>
          <a:p>
            <a:r>
              <a:rPr lang="en-US" dirty="0"/>
              <a:t>Ham Fest Irving</a:t>
            </a:r>
          </a:p>
          <a:p>
            <a:r>
              <a:rPr lang="en-US" dirty="0"/>
              <a:t>Saturday, March 7</a:t>
            </a:r>
            <a:endParaRPr dirty="0"/>
          </a:p>
        </p:txBody>
      </p:sp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3142147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245097" y="420275"/>
            <a:ext cx="12028602" cy="6370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4000" dirty="0"/>
              <a:t>-Upcoming Events cont’d</a:t>
            </a:r>
          </a:p>
          <a:p>
            <a:endParaRPr lang="en-US" sz="2000" dirty="0"/>
          </a:p>
          <a:p>
            <a:r>
              <a:rPr lang="en-US" sz="3200" dirty="0"/>
              <a:t>Euless Police Banquet</a:t>
            </a:r>
          </a:p>
          <a:p>
            <a:r>
              <a:rPr lang="en-US" sz="2400" dirty="0"/>
              <a:t>Friday, February 20, 6pm</a:t>
            </a:r>
          </a:p>
          <a:p>
            <a:r>
              <a:rPr lang="en-US" sz="2400" dirty="0"/>
              <a:t>Texas Star</a:t>
            </a:r>
          </a:p>
          <a:p>
            <a:endParaRPr lang="en-US" sz="2000" dirty="0"/>
          </a:p>
          <a:p>
            <a:r>
              <a:rPr lang="en-US" sz="3200" dirty="0"/>
              <a:t>Texans on Mission – Wild Camp</a:t>
            </a:r>
          </a:p>
          <a:p>
            <a:r>
              <a:rPr lang="en-US" sz="2400" dirty="0"/>
              <a:t>March 13 -15, Latham Springs</a:t>
            </a:r>
          </a:p>
          <a:p>
            <a:endParaRPr lang="en-US" sz="2000" dirty="0"/>
          </a:p>
          <a:p>
            <a:r>
              <a:rPr lang="en-US" sz="3200" dirty="0"/>
              <a:t>POTA – Fort Richardson St Park</a:t>
            </a:r>
          </a:p>
          <a:p>
            <a:r>
              <a:rPr lang="en-US" sz="2400" dirty="0"/>
              <a:t>April 16 -19</a:t>
            </a:r>
          </a:p>
          <a:p>
            <a:endParaRPr lang="en-US" sz="2000" dirty="0"/>
          </a:p>
          <a:p>
            <a:r>
              <a:rPr lang="en-US" sz="3200" dirty="0"/>
              <a:t>TX Emergency Management Conference</a:t>
            </a:r>
          </a:p>
          <a:p>
            <a:r>
              <a:rPr lang="en-US" sz="2800" dirty="0"/>
              <a:t>May 26-29</a:t>
            </a:r>
          </a:p>
          <a:p>
            <a:r>
              <a:rPr lang="en-US" sz="2800" dirty="0"/>
              <a:t>Volunteer Signups starting soon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A8A38-321D-2C28-73F2-D670122773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C6303-E0B5-C457-FD4F-867594BEBEA0}"/>
              </a:ext>
            </a:extLst>
          </p:cNvPr>
          <p:cNvSpPr txBox="1"/>
          <p:nvPr/>
        </p:nvSpPr>
        <p:spPr>
          <a:xfrm>
            <a:off x="66675" y="299498"/>
            <a:ext cx="12125325" cy="56938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Radio Club Communications plan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  W5eul.com/sitemap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Special Recognition of Club Members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“Changing the propagation on their own”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“You have power over your mind-not outside events.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Realize this and you will find strength”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Marcus Aurelius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8791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  <p:pic>
        <p:nvPicPr>
          <p:cNvPr id="9" name="Picture 8" descr="A black and white sign with a black star above a walkie talkie&#10;&#10;AI-generated content may be incorrect.">
            <a:extLst>
              <a:ext uri="{FF2B5EF4-FFF2-40B4-BE49-F238E27FC236}">
                <a16:creationId xmlns:a16="http://schemas.microsoft.com/office/drawing/2014/main" id="{0F391F3E-E428-EAD8-D481-EB76E661A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1" y="67377"/>
            <a:ext cx="3240029" cy="2959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2E176-663F-BCF4-AA78-9FBB3B9ED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" y="21403"/>
            <a:ext cx="4411358" cy="3051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99856-3BC5-DFC3-3FCD-493173044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51" y="3784881"/>
            <a:ext cx="4194141" cy="3051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B5181B-5B73-5532-958A-5FC234E34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" y="3429000"/>
            <a:ext cx="4380043" cy="3429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01216"/>
            <a:ext cx="6523593" cy="640327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680983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February 11, 2026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267733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982192" y="1347536"/>
            <a:ext cx="6477874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253831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3" y="943275"/>
            <a:ext cx="7432772" cy="360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Treasurer’s Report</a:t>
            </a:r>
            <a:endParaRPr lang="en-US" dirty="0"/>
          </a:p>
          <a:p>
            <a:endParaRPr lang="en-US" dirty="0"/>
          </a:p>
          <a:p>
            <a:r>
              <a:rPr lang="en-US" sz="3600" dirty="0"/>
              <a:t>Audit Committee</a:t>
            </a:r>
          </a:p>
          <a:p>
            <a:r>
              <a:rPr lang="en-US" sz="3600" dirty="0"/>
              <a:t>-Volunteers for Feb, 11 630pm before meeting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4" y="796436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05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Monday,</a:t>
            </a:r>
            <a:r>
              <a:rPr lang="en-US" dirty="0"/>
              <a:t> Feb 16</a:t>
            </a:r>
            <a:r>
              <a:rPr dirty="0"/>
              <a:t>, 1800 – 1900 </a:t>
            </a:r>
            <a:endParaRPr lang="en-US" dirty="0"/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2910 Rio Grande Blvd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Weekly Tue Club net – 7pm</a:t>
            </a: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1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2025 </a:t>
            </a:r>
            <a:r>
              <a:rPr dirty="0"/>
              <a:t>Hours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3E142-D981-F0BE-0748-B319AF13C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01" y="1713297"/>
            <a:ext cx="8749363" cy="35228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297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20</cp:revision>
  <dcterms:modified xsi:type="dcterms:W3CDTF">2026-02-11T23:06:55Z</dcterms:modified>
</cp:coreProperties>
</file>