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63" r:id="rId14"/>
    <p:sldId id="274" r:id="rId15"/>
    <p:sldId id="275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6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23666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47" y="167204"/>
            <a:ext cx="5313147" cy="2980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dirty="0"/>
              <a:t>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5AAB3-E623-54EC-84F3-0E8722DA5B11}"/>
              </a:ext>
            </a:extLst>
          </p:cNvPr>
          <p:cNvSpPr txBox="1"/>
          <p:nvPr/>
        </p:nvSpPr>
        <p:spPr>
          <a:xfrm>
            <a:off x="4408698" y="4138367"/>
            <a:ext cx="385618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Dates – Times?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710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Events/Notes</a:t>
            </a:r>
          </a:p>
          <a:p>
            <a:endParaRPr lang="en-US" dirty="0"/>
          </a:p>
          <a:p>
            <a:r>
              <a:rPr lang="en-US" sz="3200" dirty="0"/>
              <a:t>Sky Warn Class – In Person</a:t>
            </a:r>
          </a:p>
          <a:p>
            <a:r>
              <a:rPr lang="en-US" sz="3200" dirty="0"/>
              <a:t>Wednesday, March 4 , 6pm</a:t>
            </a:r>
          </a:p>
          <a:p>
            <a:r>
              <a:rPr lang="en-US" sz="3200" dirty="0"/>
              <a:t>Colleyville Center***Reschedule???</a:t>
            </a:r>
          </a:p>
          <a:p>
            <a:endParaRPr lang="en-US" sz="3200" dirty="0"/>
          </a:p>
          <a:p>
            <a:r>
              <a:rPr lang="en-US" sz="3200" dirty="0"/>
              <a:t>Weekly Club Net – 11 </a:t>
            </a:r>
            <a:r>
              <a:rPr lang="en-US" sz="3200" dirty="0" err="1"/>
              <a:t>Checkins</a:t>
            </a:r>
            <a:r>
              <a:rPr lang="en-US" sz="3200" dirty="0"/>
              <a:t> last Tue</a:t>
            </a:r>
          </a:p>
          <a:p>
            <a:endParaRPr lang="en-US" sz="3200" dirty="0"/>
          </a:p>
          <a:p>
            <a:r>
              <a:rPr lang="en-US" sz="3200" dirty="0"/>
              <a:t>No Central TX </a:t>
            </a:r>
            <a:r>
              <a:rPr lang="en-US" sz="3200" dirty="0" err="1"/>
              <a:t>Sx</a:t>
            </a:r>
            <a:r>
              <a:rPr lang="en-US" sz="3200" dirty="0"/>
              <a:t> Net – Fri 2000 146.580- 85 </a:t>
            </a:r>
            <a:r>
              <a:rPr lang="en-US" sz="3200" dirty="0" err="1"/>
              <a:t>Checkins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World Cup Special Event Station W5C-Joe Wigner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3142147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45097" y="420275"/>
            <a:ext cx="12028602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-Upcoming Events cont’d</a:t>
            </a:r>
          </a:p>
          <a:p>
            <a:endParaRPr lang="en-US" sz="2000" dirty="0"/>
          </a:p>
          <a:p>
            <a:r>
              <a:rPr lang="en-US" sz="3200" dirty="0"/>
              <a:t>Texans on Mission – Wild Camp Recap</a:t>
            </a:r>
          </a:p>
          <a:p>
            <a:endParaRPr lang="en-US" sz="2000" dirty="0"/>
          </a:p>
          <a:p>
            <a:r>
              <a:rPr lang="en-US" sz="3200" dirty="0"/>
              <a:t>POTA – Fort Richardson St Park -</a:t>
            </a:r>
            <a:r>
              <a:rPr lang="en-US" sz="2400" dirty="0"/>
              <a:t>April 16 -19</a:t>
            </a:r>
          </a:p>
          <a:p>
            <a:endParaRPr lang="en-US" sz="2000" dirty="0"/>
          </a:p>
          <a:p>
            <a:r>
              <a:rPr lang="en-US" sz="3200" dirty="0"/>
              <a:t>Arbor Days- </a:t>
            </a:r>
            <a:r>
              <a:rPr lang="en-US" sz="2400" dirty="0"/>
              <a:t>April 25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DoD/MARS Armed Forces Day Event- May 9</a:t>
            </a:r>
          </a:p>
          <a:p>
            <a:endParaRPr lang="en-US" sz="3200" dirty="0"/>
          </a:p>
          <a:p>
            <a:r>
              <a:rPr lang="en-US" sz="3200" dirty="0"/>
              <a:t>TX Emergency Management Conference-</a:t>
            </a:r>
            <a:r>
              <a:rPr lang="en-US" sz="2800" dirty="0"/>
              <a:t>May 26-29</a:t>
            </a:r>
          </a:p>
          <a:p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A8A38-321D-2C28-73F2-D67012277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C6303-E0B5-C457-FD4F-867594BEBEA0}"/>
              </a:ext>
            </a:extLst>
          </p:cNvPr>
          <p:cNvSpPr txBox="1"/>
          <p:nvPr/>
        </p:nvSpPr>
        <p:spPr>
          <a:xfrm>
            <a:off x="66675" y="299498"/>
            <a:ext cx="12125325" cy="6309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Radio Club Communications plan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W5eul.com/sitemap-Anyone look?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David Burkholder K4JLM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Dewey Walker KI5UWK - HAMCLOCK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“You have power over your mind &amp; actions-not outside events.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Realize this and you will find strength”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Marcus Aurelius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791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9F9CB-3776-2A55-5039-446E3A6F18A4}"/>
              </a:ext>
            </a:extLst>
          </p:cNvPr>
          <p:cNvSpPr txBox="1"/>
          <p:nvPr/>
        </p:nvSpPr>
        <p:spPr>
          <a:xfrm>
            <a:off x="2555953" y="111634"/>
            <a:ext cx="81281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National Bulletin Distribution Net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621C3-70D7-656C-0279-CF37DF0E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" y="693018"/>
            <a:ext cx="12175747" cy="6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39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2E176-663F-BCF4-AA78-9FBB3B9E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21403"/>
            <a:ext cx="4411358" cy="30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99856-3BC5-DFC3-3FCD-49317304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3784881"/>
            <a:ext cx="4194141" cy="3051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5181B-5B73-5532-958A-5FC234E3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" y="3429000"/>
            <a:ext cx="4380043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01216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April 8,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253831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3" y="943275"/>
            <a:ext cx="7432772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4" y="796436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</a:t>
            </a:r>
            <a:r>
              <a:rPr lang="en-US" dirty="0"/>
              <a:t> April 20</a:t>
            </a:r>
            <a:r>
              <a:rPr dirty="0"/>
              <a:t>, 1800 – 1900 </a:t>
            </a:r>
            <a:endParaRPr lang="en-US"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Panera Bread– 2911 State Hwy 121, Euless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Weekly Tue Club net – 7pm</a:t>
            </a: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05BF5-D9CF-B419-E02E-DD256CFAB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97" y="1111087"/>
            <a:ext cx="6430405" cy="2693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35A61-A2C5-A111-F7B9-3A4D7EC59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03" y="3804335"/>
            <a:ext cx="6477000" cy="30536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248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Chris Shanahan</cp:lastModifiedBy>
  <cp:revision>24</cp:revision>
  <dcterms:modified xsi:type="dcterms:W3CDTF">2026-04-09T20:32:25Z</dcterms:modified>
</cp:coreProperties>
</file>