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2" r:id="rId15"/>
    <p:sldId id="273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1" i="0" u="none" strike="noStrike" cap="none" spc="0" normalizeH="0" baseline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06" autoAdjust="0"/>
  </p:normalViewPr>
  <p:slideViewPr>
    <p:cSldViewPr snapToGrid="0">
      <p:cViewPr varScale="1">
        <p:scale>
          <a:sx n="102" d="100"/>
          <a:sy n="102" d="100"/>
        </p:scale>
        <p:origin x="9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 b="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127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2025 </a:t>
            </a:r>
            <a:r>
              <a:rPr dirty="0"/>
              <a:t>Hours</a:t>
            </a:r>
          </a:p>
        </p:txBody>
      </p:sp>
      <p:pic>
        <p:nvPicPr>
          <p:cNvPr id="3" name="Picture 2" descr="A calendar page with red text&#10;&#10;AI-generated content may be incorrect.">
            <a:extLst>
              <a:ext uri="{FF2B5EF4-FFF2-40B4-BE49-F238E27FC236}">
                <a16:creationId xmlns:a16="http://schemas.microsoft.com/office/drawing/2014/main" id="{4FDFDC6D-6147-1E43-6209-3BAC5C232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71" y="941306"/>
            <a:ext cx="6296025" cy="2343150"/>
          </a:xfrm>
          <a:prstGeom prst="rect">
            <a:avLst/>
          </a:prstGeom>
        </p:spPr>
      </p:pic>
      <p:pic>
        <p:nvPicPr>
          <p:cNvPr id="6" name="Picture 5" descr="A calendar with numbers and red text&#10;&#10;AI-generated content may be incorrect.">
            <a:extLst>
              <a:ext uri="{FF2B5EF4-FFF2-40B4-BE49-F238E27FC236}">
                <a16:creationId xmlns:a16="http://schemas.microsoft.com/office/drawing/2014/main" id="{182EB892-455B-C1E9-BACD-B754E23DB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95" y="3284456"/>
            <a:ext cx="6505575" cy="35735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Please log your hours.</a:t>
            </a:r>
          </a:p>
        </p:txBody>
      </p:sp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2AB03167-5455-0C85-5AAD-61AC3E0E1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5" y="1376516"/>
            <a:ext cx="9389808" cy="47439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>
            <a:spLocks noGrp="1"/>
          </p:cNvSpPr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6000" b="1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r>
              <a:t>Planning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</a:blip>
          <a:stretch>
            <a:fillRect/>
          </a:stretch>
        </p:blipFill>
        <p:spPr>
          <a:xfrm>
            <a:off x="2481070" y="364207"/>
            <a:ext cx="6523593" cy="63073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extBox 6"/>
          <p:cNvSpPr txBox="1"/>
          <p:nvPr/>
        </p:nvSpPr>
        <p:spPr>
          <a:xfrm>
            <a:off x="1683468" y="5109"/>
            <a:ext cx="882506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47" name="TextBox 6"/>
          <p:cNvSpPr txBox="1"/>
          <p:nvPr/>
        </p:nvSpPr>
        <p:spPr>
          <a:xfrm>
            <a:off x="569997" y="611972"/>
            <a:ext cx="10607415" cy="317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Up Coming Events</a:t>
            </a:r>
          </a:p>
          <a:p>
            <a:endParaRPr lang="en-US" dirty="0"/>
          </a:p>
          <a:p>
            <a:r>
              <a:rPr lang="en-US" dirty="0"/>
              <a:t>Oct 4 City Open House-Booth</a:t>
            </a:r>
          </a:p>
          <a:p>
            <a:endParaRPr lang="en-US" dirty="0"/>
          </a:p>
          <a:p>
            <a:r>
              <a:rPr lang="en-US" dirty="0"/>
              <a:t>Oct 23-26 POTA –Eisenhower State Park</a:t>
            </a:r>
            <a:endParaRPr dirty="0"/>
          </a:p>
        </p:txBody>
      </p:sp>
      <p:sp>
        <p:nvSpPr>
          <p:cNvPr id="149" name="TextBox 6"/>
          <p:cNvSpPr txBox="1"/>
          <p:nvPr/>
        </p:nvSpPr>
        <p:spPr>
          <a:xfrm>
            <a:off x="2095163" y="4370737"/>
            <a:ext cx="8001674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dirty="0"/>
          </a:p>
        </p:txBody>
      </p:sp>
      <p:sp>
        <p:nvSpPr>
          <p:cNvPr id="150" name="TextBox 6"/>
          <p:cNvSpPr txBox="1"/>
          <p:nvPr/>
        </p:nvSpPr>
        <p:spPr>
          <a:xfrm>
            <a:off x="569997" y="5133885"/>
            <a:ext cx="11052006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Greg</a:t>
            </a:r>
            <a:endParaRPr dirty="0"/>
          </a:p>
        </p:txBody>
      </p:sp>
      <p:sp>
        <p:nvSpPr>
          <p:cNvPr id="158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Members</a:t>
            </a:r>
          </a:p>
        </p:txBody>
      </p:sp>
      <p:pic>
        <p:nvPicPr>
          <p:cNvPr id="159" name="IMG_3353.jpeg" descr="IMG_33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Greg"/>
          <p:cNvSpPr txBox="1"/>
          <p:nvPr/>
        </p:nvSpPr>
        <p:spPr>
          <a:xfrm>
            <a:off x="5177802" y="2272600"/>
            <a:ext cx="1836396" cy="861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Kevin</a:t>
            </a:r>
            <a:endParaRPr dirty="0"/>
          </a:p>
        </p:txBody>
      </p:sp>
      <p:sp>
        <p:nvSpPr>
          <p:cNvPr id="161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Chris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B3CF6-FA68-0A05-20DA-98E17CDBD5BD}"/>
              </a:ext>
            </a:extLst>
          </p:cNvPr>
          <p:cNvSpPr txBox="1"/>
          <p:nvPr/>
        </p:nvSpPr>
        <p:spPr>
          <a:xfrm>
            <a:off x="1958678" y="709392"/>
            <a:ext cx="7555911" cy="424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0000"/>
                </a:solidFill>
              </a:rPr>
              <a:t>         Presentation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    programming your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0000"/>
                </a:solidFill>
              </a:rPr>
              <a:t>            </a:t>
            </a:r>
            <a:r>
              <a:rPr kumimoji="0" lang="en-US" sz="5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Baofeng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5400" dirty="0">
              <a:solidFill>
                <a:srgbClr val="FF0000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FF0000"/>
                </a:solidFill>
              </a:rPr>
              <a:t>   Bob Ballard KG5SQJ</a:t>
            </a:r>
          </a:p>
        </p:txBody>
      </p:sp>
    </p:spTree>
    <p:extLst>
      <p:ext uri="{BB962C8B-B14F-4D97-AF65-F5344CB8AC3E}">
        <p14:creationId xmlns:p14="http://schemas.microsoft.com/office/powerpoint/2010/main" val="39768382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</a:blip>
          <a:stretch>
            <a:fillRect/>
          </a:stretch>
        </p:blipFill>
        <p:spPr>
          <a:xfrm>
            <a:off x="2834203" y="167204"/>
            <a:ext cx="6523593" cy="640327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680983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dirty="0"/>
              <a:t>September 10, 2025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Introductions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</a:blip>
          <a:stretch>
            <a:fillRect/>
          </a:stretch>
        </p:blipFill>
        <p:spPr>
          <a:xfrm>
            <a:off x="2834203" y="267733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982192" y="1347536"/>
            <a:ext cx="6477874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Member Updates</a:t>
            </a: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Minutes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Treasurer’s Report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1" animBg="1" advAuto="0"/>
      <p:bldP spid="11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</a:blip>
          <a:stretch>
            <a:fillRect/>
          </a:stretch>
        </p:blipFill>
        <p:spPr>
          <a:xfrm>
            <a:off x="2600543" y="334408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1313885" y="420275"/>
            <a:ext cx="8759353" cy="6247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4000" dirty="0"/>
              <a:t>-Ham </a:t>
            </a:r>
            <a:r>
              <a:rPr sz="4000" dirty="0"/>
              <a:t>Happenings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 err="1"/>
              <a:t>TriCounty</a:t>
            </a:r>
            <a:r>
              <a:rPr lang="en-US" sz="4000" dirty="0"/>
              <a:t> ARC needs Volunteers   Sept 20 for Trek 100 Bike Ride</a:t>
            </a:r>
          </a:p>
          <a:p>
            <a:endParaRPr lang="en-US" sz="4800" dirty="0"/>
          </a:p>
          <a:p>
            <a:r>
              <a:rPr lang="en-US" sz="4800" dirty="0"/>
              <a:t>-Speakers Upcoming </a:t>
            </a:r>
          </a:p>
          <a:p>
            <a:r>
              <a:rPr lang="en-US" sz="4800" dirty="0"/>
              <a:t>October – </a:t>
            </a:r>
            <a:r>
              <a:rPr lang="en-US" sz="4800" dirty="0" err="1"/>
              <a:t>Satelite</a:t>
            </a:r>
            <a:r>
              <a:rPr lang="en-US" sz="4800" dirty="0"/>
              <a:t> Comms</a:t>
            </a:r>
          </a:p>
          <a:p>
            <a:r>
              <a:rPr lang="en-US" sz="4800" dirty="0"/>
              <a:t>November – </a:t>
            </a:r>
            <a:r>
              <a:rPr lang="en-US" sz="4800" dirty="0" err="1"/>
              <a:t>WinkLink</a:t>
            </a:r>
            <a:r>
              <a:rPr lang="en-US" sz="4800" dirty="0"/>
              <a:t> &amp; </a:t>
            </a:r>
          </a:p>
          <a:p>
            <a:r>
              <a:rPr lang="en-US" sz="4800" dirty="0"/>
              <a:t>TX Vanguard Sabers </a:t>
            </a:r>
            <a:endParaRPr sz="48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4" y="1451392"/>
            <a:ext cx="10428750" cy="460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Club Social – </a:t>
            </a:r>
            <a:r>
              <a:rPr dirty="0" err="1"/>
              <a:t>Monday,</a:t>
            </a:r>
            <a:r>
              <a:rPr lang="en-US" dirty="0" err="1"/>
              <a:t>Septe,ber</a:t>
            </a:r>
            <a:r>
              <a:rPr lang="en-US" dirty="0"/>
              <a:t> 15</a:t>
            </a:r>
            <a:r>
              <a:rPr dirty="0"/>
              <a:t>, 1800 – 1900 </a:t>
            </a:r>
            <a:endParaRPr lang="en-US" dirty="0"/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Lazy Dog</a:t>
            </a:r>
          </a:p>
          <a:p>
            <a:pPr marL="300789" lvl="2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lang="en-US" dirty="0"/>
              <a:t>2521 St Hwy Euless, Euless 76039</a:t>
            </a:r>
            <a:endParaRPr dirty="0"/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  <p:sp>
        <p:nvSpPr>
          <p:cNvPr id="121" name="TextBox 1"/>
          <p:cNvSpPr txBox="1"/>
          <p:nvPr/>
        </p:nvSpPr>
        <p:spPr>
          <a:xfrm>
            <a:off x="1773882" y="445553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Euless ARC Gatherings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1" i="0" u="none" strike="noStrike" cap="none" spc="0" normalizeH="0" baseline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158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 Sieber</dc:creator>
  <cp:lastModifiedBy>Greg Sieber</cp:lastModifiedBy>
  <cp:revision>13</cp:revision>
  <dcterms:modified xsi:type="dcterms:W3CDTF">2025-09-10T22:24:39Z</dcterms:modified>
</cp:coreProperties>
</file>