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63" r:id="rId14"/>
    <p:sldId id="27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6" autoAdjust="0"/>
  </p:normalViewPr>
  <p:slideViewPr>
    <p:cSldViewPr snapToGrid="0">
      <p:cViewPr varScale="1">
        <p:scale>
          <a:sx n="99" d="100"/>
          <a:sy n="9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5" y="167204"/>
            <a:ext cx="6475508" cy="358466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27A8C-E660-7C27-19C5-4FA443417CBA}"/>
              </a:ext>
            </a:extLst>
          </p:cNvPr>
          <p:cNvSpPr txBox="1"/>
          <p:nvPr/>
        </p:nvSpPr>
        <p:spPr>
          <a:xfrm>
            <a:off x="3157979" y="4289196"/>
            <a:ext cx="448455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November 2,  8am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 6 – Euless Parade of Lights</a:t>
            </a:r>
          </a:p>
          <a:p>
            <a:endParaRPr lang="en-US" dirty="0"/>
          </a:p>
          <a:p>
            <a:r>
              <a:rPr lang="en-US" dirty="0"/>
              <a:t>EARC Christmas Party – Dec 10, 2025</a:t>
            </a:r>
          </a:p>
          <a:p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60054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1313885" y="420275"/>
            <a:ext cx="8759353" cy="575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-Ham </a:t>
            </a:r>
            <a:r>
              <a:rPr sz="4000" dirty="0"/>
              <a:t>Happenings</a:t>
            </a:r>
            <a:endParaRPr lang="en-US" sz="4000" dirty="0"/>
          </a:p>
          <a:p>
            <a:endParaRPr lang="en-US" sz="4000" dirty="0"/>
          </a:p>
          <a:p>
            <a:r>
              <a:rPr lang="en-US" sz="4800" dirty="0"/>
              <a:t>Year in Review</a:t>
            </a:r>
          </a:p>
          <a:p>
            <a:endParaRPr lang="en-US" sz="4800" dirty="0"/>
          </a:p>
          <a:p>
            <a:r>
              <a:rPr lang="en-US" sz="4800" dirty="0"/>
              <a:t>Ideas – Tue Net – Simplex Net</a:t>
            </a:r>
          </a:p>
          <a:p>
            <a:r>
              <a:rPr lang="en-US" sz="4800" dirty="0"/>
              <a:t>-Upcoming year</a:t>
            </a:r>
          </a:p>
          <a:p>
            <a:endParaRPr lang="en-US" sz="4800" dirty="0"/>
          </a:p>
          <a:p>
            <a:r>
              <a:rPr lang="en-US" sz="4800" dirty="0"/>
              <a:t>Elections!!!!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3" name="Picture 2" descr="A thanksgiving card with children on a pumpkin&#10;&#10;AI-generated content may be incorrect.">
            <a:extLst>
              <a:ext uri="{FF2B5EF4-FFF2-40B4-BE49-F238E27FC236}">
                <a16:creationId xmlns:a16="http://schemas.microsoft.com/office/drawing/2014/main" id="{FFA66CD8-075E-1049-768A-8F840F7B0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4" y="277829"/>
            <a:ext cx="4085362" cy="2538864"/>
          </a:xfrm>
          <a:prstGeom prst="rect">
            <a:avLst/>
          </a:prstGeom>
        </p:spPr>
      </p:pic>
      <p:pic>
        <p:nvPicPr>
          <p:cNvPr id="6" name="Picture 5" descr="A person in a kayak on a large wave of potatoes&#10;&#10;AI-generated content may be incorrect.">
            <a:extLst>
              <a:ext uri="{FF2B5EF4-FFF2-40B4-BE49-F238E27FC236}">
                <a16:creationId xmlns:a16="http://schemas.microsoft.com/office/drawing/2014/main" id="{9A144588-B187-04B4-1E1D-AC198EA56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" y="3128518"/>
            <a:ext cx="4654739" cy="3034004"/>
          </a:xfrm>
          <a:prstGeom prst="rect">
            <a:avLst/>
          </a:prstGeom>
        </p:spPr>
      </p:pic>
      <p:pic>
        <p:nvPicPr>
          <p:cNvPr id="8" name="Picture 7" descr="A person pointing at a cat&#10;&#10;AI-generated content may be incorrect.">
            <a:extLst>
              <a:ext uri="{FF2B5EF4-FFF2-40B4-BE49-F238E27FC236}">
                <a16:creationId xmlns:a16="http://schemas.microsoft.com/office/drawing/2014/main" id="{888067D2-494A-8126-6579-C410CA68C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70" y="3209094"/>
            <a:ext cx="4654740" cy="34817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November 12,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</a:t>
            </a:r>
            <a:r>
              <a:rPr lang="en-US" dirty="0"/>
              <a:t> October 17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IHOP – 2309 W </a:t>
            </a:r>
            <a:r>
              <a:rPr lang="en-US" dirty="0" err="1"/>
              <a:t>Aiport</a:t>
            </a:r>
            <a:r>
              <a:rPr lang="en-US" dirty="0"/>
              <a:t> Fwy, Euless, 76040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 descr="A calendar with numbers and text&#10;&#10;AI-generated content may be incorrect.">
            <a:extLst>
              <a:ext uri="{FF2B5EF4-FFF2-40B4-BE49-F238E27FC236}">
                <a16:creationId xmlns:a16="http://schemas.microsoft.com/office/drawing/2014/main" id="{B683DD39-B411-1E01-1843-0EB0D0AA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03" y="961582"/>
            <a:ext cx="6419850" cy="2276475"/>
          </a:xfrm>
          <a:prstGeom prst="rect">
            <a:avLst/>
          </a:prstGeom>
        </p:spPr>
      </p:pic>
      <p:pic>
        <p:nvPicPr>
          <p:cNvPr id="6" name="Picture 5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D353AAD2-3D91-544F-F2A9-08545A2C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3311091"/>
            <a:ext cx="6486525" cy="35226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143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17</cp:revision>
  <dcterms:modified xsi:type="dcterms:W3CDTF">2025-11-12T23:26:36Z</dcterms:modified>
</cp:coreProperties>
</file>