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0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127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6"/>
          <p:cNvSpPr txBox="1"/>
          <p:nvPr/>
        </p:nvSpPr>
        <p:spPr>
          <a:xfrm>
            <a:off x="2517252" y="95428"/>
            <a:ext cx="715749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2025 </a:t>
            </a:r>
            <a:r>
              <a:rPr dirty="0"/>
              <a:t>Hours</a:t>
            </a:r>
          </a:p>
        </p:txBody>
      </p:sp>
      <p:pic>
        <p:nvPicPr>
          <p:cNvPr id="3" name="Picture 2" descr="A calendar page with numbers and date&#10;&#10;AI-generated content may be incorrect.">
            <a:extLst>
              <a:ext uri="{FF2B5EF4-FFF2-40B4-BE49-F238E27FC236}">
                <a16:creationId xmlns:a16="http://schemas.microsoft.com/office/drawing/2014/main" id="{10E95807-7C0B-B4C6-F8FD-90CCFFBE2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96" y="1182863"/>
            <a:ext cx="6400800" cy="2076450"/>
          </a:xfrm>
          <a:prstGeom prst="rect">
            <a:avLst/>
          </a:prstGeom>
        </p:spPr>
      </p:pic>
      <p:pic>
        <p:nvPicPr>
          <p:cNvPr id="6" name="Picture 5" descr="A calendar with numbers and a date&#10;&#10;AI-generated content may be incorrect.">
            <a:extLst>
              <a:ext uri="{FF2B5EF4-FFF2-40B4-BE49-F238E27FC236}">
                <a16:creationId xmlns:a16="http://schemas.microsoft.com/office/drawing/2014/main" id="{2948A5D2-1BD9-64EE-547A-4E6DAFDA4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04" y="3501390"/>
            <a:ext cx="6334125" cy="27813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Please log your hours.</a:t>
            </a:r>
          </a:p>
        </p:txBody>
      </p:sp>
      <p:pic>
        <p:nvPicPr>
          <p:cNvPr id="133" name="IMG_3521.jpeg" descr="IMG_352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50" y="1143000"/>
            <a:ext cx="64643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3603.png" descr="IMG_36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246" y="1001869"/>
            <a:ext cx="6475508" cy="485426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lanning"/>
          <p:cNvSpPr txBox="1">
            <a:spLocks noGrp="1"/>
          </p:cNvSpPr>
          <p:nvPr>
            <p:ph type="body" sz="quarter" idx="4294967295"/>
          </p:nvPr>
        </p:nvSpPr>
        <p:spPr>
          <a:xfrm>
            <a:off x="6058389" y="2321359"/>
            <a:ext cx="3238825" cy="11504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6000" b="1"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r>
              <a:t>Planning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extBox 6"/>
          <p:cNvSpPr txBox="1"/>
          <p:nvPr/>
        </p:nvSpPr>
        <p:spPr>
          <a:xfrm>
            <a:off x="30681" y="110220"/>
            <a:ext cx="11886748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Lake Murray</a:t>
            </a:r>
            <a:r>
              <a:rPr dirty="0"/>
              <a:t> State Park</a:t>
            </a:r>
            <a:endParaRPr lang="en-US" dirty="0"/>
          </a:p>
          <a:p>
            <a:r>
              <a:rPr lang="en-US" dirty="0"/>
              <a:t>Ardmore, OK</a:t>
            </a:r>
            <a:endParaRPr dirty="0"/>
          </a:p>
        </p:txBody>
      </p:sp>
      <p:sp>
        <p:nvSpPr>
          <p:cNvPr id="143" name="TextBox 6"/>
          <p:cNvSpPr txBox="1"/>
          <p:nvPr/>
        </p:nvSpPr>
        <p:spPr>
          <a:xfrm>
            <a:off x="237158" y="5675137"/>
            <a:ext cx="11886748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May 31, June, 7,8,9 or 29??</a:t>
            </a:r>
            <a:endParaRPr dirty="0"/>
          </a:p>
        </p:txBody>
      </p:sp>
      <p:pic>
        <p:nvPicPr>
          <p:cNvPr id="3" name="Picture 2" descr="A building on a rocky island with trees on the side&#10;&#10;AI-generated content may be incorrect.">
            <a:extLst>
              <a:ext uri="{FF2B5EF4-FFF2-40B4-BE49-F238E27FC236}">
                <a16:creationId xmlns:a16="http://schemas.microsoft.com/office/drawing/2014/main" id="{07866B6B-D1C3-90CD-56C1-5F9274CC6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9" y="2295728"/>
            <a:ext cx="5074596" cy="2966936"/>
          </a:xfrm>
          <a:prstGeom prst="rect">
            <a:avLst/>
          </a:prstGeom>
        </p:spPr>
      </p:pic>
      <p:pic>
        <p:nvPicPr>
          <p:cNvPr id="5" name="Picture 4" descr="A map of the state of california&#10;&#10;AI-generated content may be incorrect.">
            <a:extLst>
              <a:ext uri="{FF2B5EF4-FFF2-40B4-BE49-F238E27FC236}">
                <a16:creationId xmlns:a16="http://schemas.microsoft.com/office/drawing/2014/main" id="{E09769AB-EE58-7738-2E36-083550203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47" y="2295727"/>
            <a:ext cx="3444640" cy="28763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6"/>
          <p:cNvSpPr txBox="1"/>
          <p:nvPr/>
        </p:nvSpPr>
        <p:spPr>
          <a:xfrm>
            <a:off x="1683468" y="5109"/>
            <a:ext cx="8825065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Field Day</a:t>
            </a:r>
            <a:endParaRPr dirty="0"/>
          </a:p>
        </p:txBody>
      </p:sp>
      <p:sp>
        <p:nvSpPr>
          <p:cNvPr id="147" name="TextBox 6"/>
          <p:cNvSpPr txBox="1"/>
          <p:nvPr/>
        </p:nvSpPr>
        <p:spPr>
          <a:xfrm>
            <a:off x="3271954" y="3661061"/>
            <a:ext cx="5648092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June 28-29</a:t>
            </a:r>
            <a:endParaRPr dirty="0"/>
          </a:p>
        </p:txBody>
      </p:sp>
      <p:pic>
        <p:nvPicPr>
          <p:cNvPr id="148" name="IMG_3828.jpeg" descr="IMG_382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523" y="1119661"/>
            <a:ext cx="8108954" cy="243268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6"/>
          <p:cNvSpPr txBox="1"/>
          <p:nvPr/>
        </p:nvSpPr>
        <p:spPr>
          <a:xfrm>
            <a:off x="2095163" y="4370737"/>
            <a:ext cx="8001674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50" name="TextBox 6"/>
          <p:cNvSpPr txBox="1"/>
          <p:nvPr/>
        </p:nvSpPr>
        <p:spPr>
          <a:xfrm>
            <a:off x="569997" y="5133885"/>
            <a:ext cx="1105200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577516"/>
            <a:ext cx="6523593" cy="6152338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Club Leadership Elections"/>
          <p:cNvSpPr txBox="1">
            <a:spLocks noGrp="1"/>
          </p:cNvSpPr>
          <p:nvPr>
            <p:ph type="body" sz="quarter" idx="4294967295"/>
          </p:nvPr>
        </p:nvSpPr>
        <p:spPr>
          <a:xfrm>
            <a:off x="1489279" y="128146"/>
            <a:ext cx="9213442" cy="1163065"/>
          </a:xfrm>
          <a:prstGeom prst="rect">
            <a:avLst/>
          </a:prstGeom>
        </p:spPr>
        <p:txBody>
          <a:bodyPr/>
          <a:lstStyle>
            <a:lvl1pPr marL="0" indent="0" defTabSz="905255">
              <a:spcBef>
                <a:spcPts val="900"/>
              </a:spcBef>
              <a:buSzTx/>
              <a:buFontTx/>
              <a:buNone/>
              <a:defRPr sz="5940" b="1">
                <a:solidFill>
                  <a:srgbClr val="FFFFFF"/>
                </a:solidFill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r>
              <a:rPr lang="en-US" dirty="0"/>
              <a:t>Audit Committee for 2025</a:t>
            </a:r>
            <a:endParaRPr dirty="0"/>
          </a:p>
        </p:txBody>
      </p:sp>
      <p:pic>
        <p:nvPicPr>
          <p:cNvPr id="3" name="Picture 2" descr="A 3d person holding a magnifying glass&#10;&#10;Description automatically generated">
            <a:extLst>
              <a:ext uri="{FF2B5EF4-FFF2-40B4-BE49-F238E27FC236}">
                <a16:creationId xmlns:a16="http://schemas.microsoft.com/office/drawing/2014/main" id="{7A988F95-9C70-C3A6-3F5E-F919CEB0F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078029"/>
            <a:ext cx="2857500" cy="213680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Greg</a:t>
            </a:r>
            <a:endParaRPr dirty="0"/>
          </a:p>
        </p:txBody>
      </p:sp>
      <p:sp>
        <p:nvSpPr>
          <p:cNvPr id="158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Members</a:t>
            </a:r>
          </a:p>
        </p:txBody>
      </p:sp>
      <p:pic>
        <p:nvPicPr>
          <p:cNvPr id="159" name="IMG_3353.jpeg" descr="IMG_335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501" y="4781539"/>
            <a:ext cx="3382841" cy="1902849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Greg"/>
          <p:cNvSpPr txBox="1"/>
          <p:nvPr/>
        </p:nvSpPr>
        <p:spPr>
          <a:xfrm>
            <a:off x="5177802" y="2272600"/>
            <a:ext cx="1836396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Kevin</a:t>
            </a:r>
            <a:endParaRPr dirty="0"/>
          </a:p>
        </p:txBody>
      </p:sp>
      <p:sp>
        <p:nvSpPr>
          <p:cNvPr id="161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Chris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0" grpId="1" animBg="1" advAuto="0"/>
      <p:bldP spid="161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466245" y="2926081"/>
            <a:ext cx="7259510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May 14, 2025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Introductions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267733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982192" y="1347536"/>
            <a:ext cx="6477874" cy="138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Member Updates</a:t>
            </a:r>
            <a:endParaRPr lang="en-US" dirty="0"/>
          </a:p>
          <a:p>
            <a:endParaRPr sz="24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Minutes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4" y="2926079"/>
            <a:ext cx="743277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Treasurer’s Report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 advAuto="0"/>
      <p:bldP spid="11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6"/>
          <p:cNvSpPr txBox="1"/>
          <p:nvPr/>
        </p:nvSpPr>
        <p:spPr>
          <a:xfrm>
            <a:off x="832104" y="1511656"/>
            <a:ext cx="8759353" cy="415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Ham </a:t>
            </a:r>
            <a:r>
              <a:rPr dirty="0"/>
              <a:t>Happenings</a:t>
            </a:r>
            <a:endParaRPr lang="en-US" dirty="0"/>
          </a:p>
          <a:p>
            <a:r>
              <a:rPr lang="en-US" dirty="0"/>
              <a:t>????</a:t>
            </a:r>
          </a:p>
          <a:p>
            <a:endParaRPr lang="en-US" sz="4800" dirty="0"/>
          </a:p>
          <a:p>
            <a:endParaRPr lang="en-US" sz="4800" dirty="0"/>
          </a:p>
          <a:p>
            <a:endParaRPr sz="4800" dirty="0"/>
          </a:p>
        </p:txBody>
      </p:sp>
      <p:pic>
        <p:nvPicPr>
          <p:cNvPr id="117" name="IMG_3412.jpeg" descr="IMG_3412.jpeg"/>
          <p:cNvPicPr>
            <a:picLocks noChangeAspect="1"/>
          </p:cNvPicPr>
          <p:nvPr/>
        </p:nvPicPr>
        <p:blipFill>
          <a:blip r:embed="rId3">
            <a:alphaModFix amt="5022"/>
          </a:blip>
          <a:stretch>
            <a:fillRect/>
          </a:stretch>
        </p:blipFill>
        <p:spPr>
          <a:xfrm>
            <a:off x="1512244" y="995827"/>
            <a:ext cx="9167509" cy="5377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fill="hold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2" animBg="1" advAuto="0"/>
      <p:bldP spid="11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4" y="1451392"/>
            <a:ext cx="10428750" cy="460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Club Social – Monday, </a:t>
            </a:r>
            <a:r>
              <a:rPr lang="en-US" dirty="0"/>
              <a:t>May 19</a:t>
            </a:r>
            <a:r>
              <a:rPr dirty="0"/>
              <a:t>, 1800 – 1900 </a:t>
            </a:r>
            <a:endParaRPr lang="en-US" dirty="0"/>
          </a:p>
          <a:p>
            <a:pPr marL="300789" lvl="2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The Reserve</a:t>
            </a:r>
          </a:p>
          <a:p>
            <a:pPr marL="300789" lvl="2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1310 Chisholm Trail #100, Euless, TX</a:t>
            </a:r>
            <a:endParaRPr dirty="0"/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21" name="TextBox 1"/>
          <p:cNvSpPr txBox="1"/>
          <p:nvPr/>
        </p:nvSpPr>
        <p:spPr>
          <a:xfrm>
            <a:off x="1773882" y="445553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Euless ARC Gatherings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131</Words>
  <Application>Microsoft Office PowerPoint</Application>
  <PresentationFormat>Widescreen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 Sieber</dc:creator>
  <cp:lastModifiedBy>Greg Sieber</cp:lastModifiedBy>
  <cp:revision>8</cp:revision>
  <dcterms:modified xsi:type="dcterms:W3CDTF">2025-05-14T21:06:19Z</dcterms:modified>
</cp:coreProperties>
</file>