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95807-7C0B-B4C6-F8FD-90CCFFBE2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305" y="1039528"/>
            <a:ext cx="5246182" cy="2219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8A5D2-1BD9-64EE-547A-4E6DAFDA4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7865" y="3501390"/>
            <a:ext cx="5770632" cy="27813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133" name="IMG_3521.jpeg" descr="IMG_35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30681" y="110220"/>
            <a:ext cx="11886748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Lake Murray</a:t>
            </a:r>
            <a:r>
              <a:rPr dirty="0"/>
              <a:t> State Park</a:t>
            </a:r>
            <a:endParaRPr lang="en-US" dirty="0"/>
          </a:p>
          <a:p>
            <a:r>
              <a:rPr lang="en-US" dirty="0"/>
              <a:t>Ardmore, OK</a:t>
            </a:r>
            <a:endParaRPr dirty="0"/>
          </a:p>
        </p:txBody>
      </p:sp>
      <p:sp>
        <p:nvSpPr>
          <p:cNvPr id="143" name="TextBox 6"/>
          <p:cNvSpPr txBox="1"/>
          <p:nvPr/>
        </p:nvSpPr>
        <p:spPr>
          <a:xfrm>
            <a:off x="237158" y="5675137"/>
            <a:ext cx="11886748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Next Trip?????</a:t>
            </a:r>
            <a:endParaRPr dirty="0"/>
          </a:p>
        </p:txBody>
      </p:sp>
      <p:pic>
        <p:nvPicPr>
          <p:cNvPr id="3" name="Picture 2" descr="A building on a rocky island with trees on the side&#10;&#10;AI-generated content may be incorrect.">
            <a:extLst>
              <a:ext uri="{FF2B5EF4-FFF2-40B4-BE49-F238E27FC236}">
                <a16:creationId xmlns:a16="http://schemas.microsoft.com/office/drawing/2014/main" id="{07866B6B-D1C3-90CD-56C1-5F9274CC6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2295728"/>
            <a:ext cx="5074596" cy="2966936"/>
          </a:xfrm>
          <a:prstGeom prst="rect">
            <a:avLst/>
          </a:prstGeom>
        </p:spPr>
      </p:pic>
      <p:pic>
        <p:nvPicPr>
          <p:cNvPr id="5" name="Picture 4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E09769AB-EE58-7738-2E36-083550203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47" y="2295727"/>
            <a:ext cx="3444640" cy="28763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Field Day</a:t>
            </a:r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3271954" y="3661061"/>
            <a:ext cx="564809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June 28-29</a:t>
            </a:r>
            <a:endParaRPr dirty="0"/>
          </a:p>
        </p:txBody>
      </p:sp>
      <p:pic>
        <p:nvPicPr>
          <p:cNvPr id="148" name="IMG_3828.jpeg" descr="IMG_38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3" y="1119661"/>
            <a:ext cx="8108954" cy="243268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June 11,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832104" y="1511656"/>
            <a:ext cx="8759353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Ham </a:t>
            </a:r>
            <a:r>
              <a:rPr dirty="0"/>
              <a:t>Happenings</a:t>
            </a:r>
            <a:endParaRPr lang="en-US" dirty="0"/>
          </a:p>
          <a:p>
            <a:r>
              <a:rPr lang="en-US" dirty="0"/>
              <a:t>????</a:t>
            </a:r>
          </a:p>
          <a:p>
            <a:endParaRPr lang="en-US" sz="4800" dirty="0"/>
          </a:p>
          <a:p>
            <a:endParaRPr lang="en-US" sz="4800" dirty="0"/>
          </a:p>
          <a:p>
            <a:endParaRPr sz="4800" dirty="0"/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</a:blip>
          <a:stretch>
            <a:fillRect/>
          </a:stretch>
        </p:blipFill>
        <p:spPr>
          <a:xfrm>
            <a:off x="1512244" y="995827"/>
            <a:ext cx="9167509" cy="5377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  <p:bldP spid="11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60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 </a:t>
            </a:r>
            <a:r>
              <a:rPr lang="en-US" dirty="0"/>
              <a:t>June 16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err="1"/>
              <a:t>OutBack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2601 State Hwy 121 , Euless, TX</a:t>
            </a:r>
            <a:endParaRPr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119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9</cp:revision>
  <dcterms:modified xsi:type="dcterms:W3CDTF">2025-06-11T21:52:33Z</dcterms:modified>
</cp:coreProperties>
</file>