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2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4" name="Picture 3" descr="A white paper with black numbers and a black text&#10;&#10;AI-generated content may be incorrect.">
            <a:extLst>
              <a:ext uri="{FF2B5EF4-FFF2-40B4-BE49-F238E27FC236}">
                <a16:creationId xmlns:a16="http://schemas.microsoft.com/office/drawing/2014/main" id="{D572DABE-F5A2-41CB-DE2B-6A931B965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71" y="996787"/>
            <a:ext cx="6400800" cy="2057400"/>
          </a:xfrm>
          <a:prstGeom prst="rect">
            <a:avLst/>
          </a:prstGeom>
        </p:spPr>
      </p:pic>
      <p:pic>
        <p:nvPicPr>
          <p:cNvPr id="7" name="Picture 6" descr="A white sheet with black text">
            <a:extLst>
              <a:ext uri="{FF2B5EF4-FFF2-40B4-BE49-F238E27FC236}">
                <a16:creationId xmlns:a16="http://schemas.microsoft.com/office/drawing/2014/main" id="{4CC559D3-3B30-B639-E3A4-8B1EB3847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71" y="3114675"/>
            <a:ext cx="6315075" cy="37433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AB03167-5455-0C85-5AAD-61AC3E0E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1376516"/>
            <a:ext cx="9389808" cy="474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t>Planning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519571" y="383458"/>
            <a:ext cx="6523593" cy="6307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Field Day</a:t>
            </a:r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3065476" y="1016233"/>
            <a:ext cx="5648092" cy="44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June 28-29</a:t>
            </a:r>
          </a:p>
          <a:p>
            <a:r>
              <a:rPr lang="en-US" dirty="0"/>
              <a:t>Recap (Hot Wash)</a:t>
            </a:r>
          </a:p>
          <a:p>
            <a:endParaRPr lang="en-US" dirty="0"/>
          </a:p>
          <a:p>
            <a:r>
              <a:rPr lang="en-US" dirty="0"/>
              <a:t>-Awesome Time!</a:t>
            </a:r>
          </a:p>
          <a:p>
            <a:r>
              <a:rPr lang="en-US" dirty="0"/>
              <a:t>-Club Radio not work</a:t>
            </a:r>
          </a:p>
          <a:p>
            <a:r>
              <a:rPr lang="en-US" dirty="0"/>
              <a:t>-Ideas Suggestions</a:t>
            </a:r>
          </a:p>
          <a:p>
            <a:endParaRPr dirty="0"/>
          </a:p>
        </p:txBody>
      </p:sp>
      <p:pic>
        <p:nvPicPr>
          <p:cNvPr id="148" name="IMG_3828.jpeg" descr="IMG_38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5" y="167204"/>
            <a:ext cx="3159742" cy="12499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pic>
        <p:nvPicPr>
          <p:cNvPr id="159" name="IMG_3353.jpeg" descr="IMG_33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926081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July 9, 2025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600543" y="334408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1313885" y="420275"/>
            <a:ext cx="8759353" cy="538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000" dirty="0"/>
              <a:t>-Ham </a:t>
            </a:r>
            <a:r>
              <a:rPr sz="4000" dirty="0"/>
              <a:t>Happenings</a:t>
            </a:r>
            <a:endParaRPr lang="en-US" sz="4000" dirty="0"/>
          </a:p>
          <a:p>
            <a:r>
              <a:rPr lang="en-US" sz="4000" dirty="0"/>
              <a:t>????</a:t>
            </a:r>
          </a:p>
          <a:p>
            <a:endParaRPr lang="en-US" sz="4000" dirty="0"/>
          </a:p>
          <a:p>
            <a:r>
              <a:rPr lang="en-US" sz="4000" dirty="0"/>
              <a:t>-Challenge Coins?</a:t>
            </a:r>
          </a:p>
          <a:p>
            <a:r>
              <a:rPr lang="en-US" sz="4000" dirty="0"/>
              <a:t>Order 50</a:t>
            </a:r>
          </a:p>
          <a:p>
            <a:endParaRPr lang="en-US" sz="4800" dirty="0"/>
          </a:p>
          <a:p>
            <a:endParaRPr lang="en-US" sz="4800" dirty="0"/>
          </a:p>
          <a:p>
            <a:r>
              <a:rPr lang="en-US" sz="4800" dirty="0"/>
              <a:t>-Speakers</a:t>
            </a:r>
            <a:endParaRPr sz="4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AC2ED5-A1DD-C8C5-CB22-C1171054D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33284"/>
              </p:ext>
            </p:extLst>
          </p:nvPr>
        </p:nvGraphicFramePr>
        <p:xfrm>
          <a:off x="1494999" y="3596204"/>
          <a:ext cx="8734679" cy="813435"/>
        </p:xfrm>
        <a:graphic>
          <a:graphicData uri="http://schemas.openxmlformats.org/drawingml/2006/table">
            <a:tbl>
              <a:tblPr/>
              <a:tblGrid>
                <a:gridCol w="1521465">
                  <a:extLst>
                    <a:ext uri="{9D8B030D-6E8A-4147-A177-3AD203B41FA5}">
                      <a16:colId xmlns:a16="http://schemas.microsoft.com/office/drawing/2014/main" val="1511689619"/>
                    </a:ext>
                  </a:extLst>
                </a:gridCol>
                <a:gridCol w="720511">
                  <a:extLst>
                    <a:ext uri="{9D8B030D-6E8A-4147-A177-3AD203B41FA5}">
                      <a16:colId xmlns:a16="http://schemas.microsoft.com/office/drawing/2014/main" val="536574347"/>
                    </a:ext>
                  </a:extLst>
                </a:gridCol>
                <a:gridCol w="888341">
                  <a:extLst>
                    <a:ext uri="{9D8B030D-6E8A-4147-A177-3AD203B41FA5}">
                      <a16:colId xmlns:a16="http://schemas.microsoft.com/office/drawing/2014/main" val="1133483801"/>
                    </a:ext>
                  </a:extLst>
                </a:gridCol>
                <a:gridCol w="765652">
                  <a:extLst>
                    <a:ext uri="{9D8B030D-6E8A-4147-A177-3AD203B41FA5}">
                      <a16:colId xmlns:a16="http://schemas.microsoft.com/office/drawing/2014/main" val="763485463"/>
                    </a:ext>
                  </a:extLst>
                </a:gridCol>
                <a:gridCol w="765652">
                  <a:extLst>
                    <a:ext uri="{9D8B030D-6E8A-4147-A177-3AD203B41FA5}">
                      <a16:colId xmlns:a16="http://schemas.microsoft.com/office/drawing/2014/main" val="619667158"/>
                    </a:ext>
                  </a:extLst>
                </a:gridCol>
                <a:gridCol w="1204324">
                  <a:extLst>
                    <a:ext uri="{9D8B030D-6E8A-4147-A177-3AD203B41FA5}">
                      <a16:colId xmlns:a16="http://schemas.microsoft.com/office/drawing/2014/main" val="2928728020"/>
                    </a:ext>
                  </a:extLst>
                </a:gridCol>
                <a:gridCol w="1664410">
                  <a:extLst>
                    <a:ext uri="{9D8B030D-6E8A-4147-A177-3AD203B41FA5}">
                      <a16:colId xmlns:a16="http://schemas.microsoft.com/office/drawing/2014/main" val="81498213"/>
                    </a:ext>
                  </a:extLst>
                </a:gridCol>
                <a:gridCol w="1204324">
                  <a:extLst>
                    <a:ext uri="{9D8B030D-6E8A-4147-A177-3AD203B41FA5}">
                      <a16:colId xmlns:a16="http://schemas.microsoft.com/office/drawing/2014/main" val="3775518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Qty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Unit Price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30%Discount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Mold Fees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dirty="0">
                          <a:effectLst/>
                        </a:rPr>
                        <a:t>Extra fees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dirty="0">
                          <a:effectLst/>
                        </a:rPr>
                        <a:t>Final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30% Discount  for unit price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6644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#1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US$10.98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b="1">
                          <a:effectLst/>
                        </a:rPr>
                        <a:t>US$7.69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US$280.00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US$0.00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b="1">
                          <a:solidFill>
                            <a:srgbClr val="2D31E5"/>
                          </a:solidFill>
                          <a:effectLst/>
                        </a:rPr>
                        <a:t>US$664.50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503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#2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US$10.53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b="1">
                          <a:effectLst/>
                        </a:rPr>
                        <a:t>US$7.37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dirty="0">
                          <a:effectLst/>
                        </a:rPr>
                        <a:t>US$146.00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>
                          <a:effectLst/>
                        </a:rPr>
                        <a:t>US$0.00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>
                        <a:buNone/>
                      </a:pPr>
                      <a:r>
                        <a:rPr lang="en-US" sz="1200" b="1" dirty="0">
                          <a:solidFill>
                            <a:srgbClr val="2D31E5"/>
                          </a:solidFill>
                          <a:effectLst/>
                        </a:rPr>
                        <a:t>US$514.50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5062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60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 </a:t>
            </a:r>
            <a:r>
              <a:rPr lang="en-US" dirty="0"/>
              <a:t>July 21</a:t>
            </a:r>
            <a:r>
              <a:rPr dirty="0"/>
              <a:t>, 1800 – 1900 </a:t>
            </a:r>
            <a:endParaRPr lang="en-US" dirty="0"/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Jasons Deli</a:t>
            </a:r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2200 Airport Fwy, FWY 76022</a:t>
            </a:r>
            <a:endParaRPr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189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11</cp:revision>
  <dcterms:modified xsi:type="dcterms:W3CDTF">2025-07-09T22:47:03Z</dcterms:modified>
</cp:coreProperties>
</file>