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4" name="Picture 3" descr="A white sheet with red numbers&#10;&#10;AI-generated content may be incorrect.">
            <a:extLst>
              <a:ext uri="{FF2B5EF4-FFF2-40B4-BE49-F238E27FC236}">
                <a16:creationId xmlns:a16="http://schemas.microsoft.com/office/drawing/2014/main" id="{5FFC291D-720B-41B6-8E76-D12A3D8B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596571"/>
            <a:ext cx="7503886" cy="29609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6CD97-D924-EC86-B766-9C186C23A76F}"/>
              </a:ext>
            </a:extLst>
          </p:cNvPr>
          <p:cNvSpPr txBox="1"/>
          <p:nvPr/>
        </p:nvSpPr>
        <p:spPr>
          <a:xfrm>
            <a:off x="3498656" y="653143"/>
            <a:ext cx="5194688" cy="317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  H.R. 1094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Private Land Use Bill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Send out Bulletin?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cartoon of a bill&#10;&#10;AI-generated content may be incorrect.">
            <a:extLst>
              <a:ext uri="{FF2B5EF4-FFF2-40B4-BE49-F238E27FC236}">
                <a16:creationId xmlns:a16="http://schemas.microsoft.com/office/drawing/2014/main" id="{19C7A18C-7BA8-C74B-C95D-389B1A76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2583543"/>
            <a:ext cx="3701144" cy="2690586"/>
          </a:xfrm>
          <a:prstGeom prst="rect">
            <a:avLst/>
          </a:prstGeom>
        </p:spPr>
      </p:pic>
      <p:pic>
        <p:nvPicPr>
          <p:cNvPr id="6" name="Picture 5" descr="Cartoon a cartoon of a building on a hill&#10;&#10;AI-generated content may be incorrect.">
            <a:extLst>
              <a:ext uri="{FF2B5EF4-FFF2-40B4-BE49-F238E27FC236}">
                <a16:creationId xmlns:a16="http://schemas.microsoft.com/office/drawing/2014/main" id="{EBE5BC14-914F-0C36-5F71-0F631861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44" y="250008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46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Box 6"/>
          <p:cNvSpPr txBox="1"/>
          <p:nvPr/>
        </p:nvSpPr>
        <p:spPr>
          <a:xfrm>
            <a:off x="30681" y="110220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Texas State Parks On The Air</a:t>
            </a:r>
          </a:p>
        </p:txBody>
      </p:sp>
      <p:pic>
        <p:nvPicPr>
          <p:cNvPr id="141" name="IMG_3823.jpeg" descr="IMG_38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75" y="1417625"/>
            <a:ext cx="8850050" cy="4022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822.jpeg" descr="IMG_38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0" y="1421485"/>
            <a:ext cx="1844383" cy="184438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6"/>
          <p:cNvSpPr txBox="1"/>
          <p:nvPr/>
        </p:nvSpPr>
        <p:spPr>
          <a:xfrm>
            <a:off x="152626" y="5745801"/>
            <a:ext cx="11886748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April 12-13, 2025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Field Day</a:t>
            </a:r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3271954" y="3661061"/>
            <a:ext cx="5648092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June 28-29</a:t>
            </a:r>
            <a:endParaRPr dirty="0"/>
          </a:p>
        </p:txBody>
      </p:sp>
      <p:pic>
        <p:nvPicPr>
          <p:cNvPr id="148" name="IMG_3828.jpeg" descr="IMG_382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523" y="1119661"/>
            <a:ext cx="8108954" cy="243268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577516"/>
            <a:ext cx="6523593" cy="611328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ub Leadership Elections"/>
          <p:cNvSpPr txBox="1">
            <a:spLocks noGrp="1"/>
          </p:cNvSpPr>
          <p:nvPr>
            <p:ph type="body" sz="quarter" idx="4294967295"/>
          </p:nvPr>
        </p:nvSpPr>
        <p:spPr>
          <a:xfrm>
            <a:off x="1489279" y="128146"/>
            <a:ext cx="9213442" cy="1163065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sz="5940" b="1">
                <a:solidFill>
                  <a:srgbClr val="FFFFFF"/>
                </a:solidFill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rPr lang="en-US" dirty="0"/>
              <a:t>Audit Committee for 2025</a:t>
            </a:r>
            <a:endParaRPr dirty="0"/>
          </a:p>
        </p:txBody>
      </p:sp>
      <p:pic>
        <p:nvPicPr>
          <p:cNvPr id="3" name="Picture 2" descr="A 3d person holding a magnifying glass&#10;&#10;Description automatically generated">
            <a:extLst>
              <a:ext uri="{FF2B5EF4-FFF2-40B4-BE49-F238E27FC236}">
                <a16:creationId xmlns:a16="http://schemas.microsoft.com/office/drawing/2014/main" id="{7A988F95-9C70-C3A6-3F5E-F919CEB0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078029"/>
            <a:ext cx="2857500" cy="213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D04B6C-3F24-86A3-B262-57FE0F5EF91E}"/>
              </a:ext>
            </a:extLst>
          </p:cNvPr>
          <p:cNvSpPr txBox="1"/>
          <p:nvPr/>
        </p:nvSpPr>
        <p:spPr>
          <a:xfrm>
            <a:off x="2066544" y="3813048"/>
            <a:ext cx="880567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Baskerville Old Face" panose="02020602080505020303" pitchFamily="18" charset="0"/>
                <a:sym typeface="Arial"/>
              </a:rPr>
              <a:t>Arbor Days April 26, Going to do?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February 12,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 Updates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832104" y="1511656"/>
            <a:ext cx="8759353" cy="415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Local Happenings</a:t>
            </a:r>
            <a:endParaRPr lang="en-US" dirty="0"/>
          </a:p>
          <a:p>
            <a:r>
              <a:rPr lang="en-US" dirty="0"/>
              <a:t>-</a:t>
            </a:r>
            <a:r>
              <a:rPr lang="en-US" sz="4800" dirty="0"/>
              <a:t>Irving </a:t>
            </a:r>
            <a:r>
              <a:rPr lang="en-US" sz="4800" dirty="0" err="1"/>
              <a:t>Hamfest</a:t>
            </a:r>
            <a:endParaRPr lang="en-US" sz="4800" dirty="0"/>
          </a:p>
          <a:p>
            <a:r>
              <a:rPr lang="en-US" sz="4800" dirty="0"/>
              <a:t>March 1, 2025</a:t>
            </a:r>
          </a:p>
          <a:p>
            <a:endParaRPr lang="en-US" sz="4800" dirty="0"/>
          </a:p>
          <a:p>
            <a:endParaRPr sz="4800" dirty="0"/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</a:blip>
          <a:stretch>
            <a:fillRect/>
          </a:stretch>
        </p:blipFill>
        <p:spPr>
          <a:xfrm>
            <a:off x="1411660" y="-2597390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  <p:bldP spid="11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Monday, </a:t>
            </a:r>
            <a:r>
              <a:rPr lang="en-US" dirty="0"/>
              <a:t>Feb 17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 err="1"/>
              <a:t>Piada</a:t>
            </a:r>
            <a:r>
              <a:rPr lang="en-US" dirty="0"/>
              <a:t> Italian Street Food, Glad Parks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Fox Hunt</a:t>
            </a:r>
            <a:r>
              <a:rPr lang="en-US" dirty="0"/>
              <a:t> – Sunday Feb 16 9am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157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4</cp:revision>
  <dcterms:modified xsi:type="dcterms:W3CDTF">2025-02-12T21:18:16Z</dcterms:modified>
</cp:coreProperties>
</file>