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2" r:id="rId15"/>
    <p:sldId id="273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6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3" name="Picture 2" descr="A calendar page with red text&#10;&#10;AI-generated content may be incorrect.">
            <a:extLst>
              <a:ext uri="{FF2B5EF4-FFF2-40B4-BE49-F238E27FC236}">
                <a16:creationId xmlns:a16="http://schemas.microsoft.com/office/drawing/2014/main" id="{4FDFDC6D-6147-1E43-6209-3BAC5C232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71" y="941306"/>
            <a:ext cx="6296025" cy="2343150"/>
          </a:xfrm>
          <a:prstGeom prst="rect">
            <a:avLst/>
          </a:prstGeom>
        </p:spPr>
      </p:pic>
      <p:pic>
        <p:nvPicPr>
          <p:cNvPr id="6" name="Picture 5" descr="A calendar with numbers and red text&#10;&#10;AI-generated content may be incorrect.">
            <a:extLst>
              <a:ext uri="{FF2B5EF4-FFF2-40B4-BE49-F238E27FC236}">
                <a16:creationId xmlns:a16="http://schemas.microsoft.com/office/drawing/2014/main" id="{182EB892-455B-C1E9-BACD-B754E23DB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95" y="3284456"/>
            <a:ext cx="6505575" cy="35735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611972"/>
            <a:ext cx="10607415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Up Coming Events</a:t>
            </a:r>
          </a:p>
          <a:p>
            <a:endParaRPr lang="en-US" dirty="0"/>
          </a:p>
          <a:p>
            <a:r>
              <a:rPr lang="en-US" dirty="0"/>
              <a:t>Oct 4 City Open House-Booth</a:t>
            </a:r>
          </a:p>
          <a:p>
            <a:endParaRPr lang="en-US" dirty="0"/>
          </a:p>
          <a:p>
            <a:r>
              <a:rPr lang="en-US" dirty="0"/>
              <a:t>Oct 23-26 POTA –Eisenhower State Park</a:t>
            </a:r>
            <a:endParaRPr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B3CF6-FA68-0A05-20DA-98E17CDBD5BD}"/>
              </a:ext>
            </a:extLst>
          </p:cNvPr>
          <p:cNvSpPr txBox="1"/>
          <p:nvPr/>
        </p:nvSpPr>
        <p:spPr>
          <a:xfrm>
            <a:off x="2260336" y="681112"/>
            <a:ext cx="7671327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0000"/>
                </a:solidFill>
              </a:rPr>
              <a:t>         Presentation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      Antennas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dirty="0">
              <a:solidFill>
                <a:srgbClr val="FF000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0000"/>
                </a:solidFill>
              </a:rPr>
              <a:t>   Lon Lease NL7LE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Dewey Walker KI5UWK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8382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August 13,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r>
              <a:rPr lang="en-US" dirty="0"/>
              <a:t>New Member Vote</a:t>
            </a:r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600543" y="334408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1313885" y="420275"/>
            <a:ext cx="8759353" cy="612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-Ham </a:t>
            </a:r>
            <a:r>
              <a:rPr sz="4000" dirty="0"/>
              <a:t>Happenings</a:t>
            </a:r>
            <a:endParaRPr lang="en-US" sz="4000" dirty="0"/>
          </a:p>
          <a:p>
            <a:r>
              <a:rPr lang="en-US" sz="4000" dirty="0"/>
              <a:t>????</a:t>
            </a:r>
          </a:p>
          <a:p>
            <a:endParaRPr lang="en-US" sz="4000" dirty="0"/>
          </a:p>
          <a:p>
            <a:r>
              <a:rPr lang="en-US" sz="4000" dirty="0"/>
              <a:t>-Challenge Coins?</a:t>
            </a:r>
          </a:p>
          <a:p>
            <a:r>
              <a:rPr lang="en-US" sz="4000" dirty="0"/>
              <a:t>Order 50</a:t>
            </a:r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-Speakers Upcoming Meetings</a:t>
            </a:r>
            <a:endParaRPr sz="4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AC2ED5-A1DD-C8C5-CB22-C1171054D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33284"/>
              </p:ext>
            </p:extLst>
          </p:nvPr>
        </p:nvGraphicFramePr>
        <p:xfrm>
          <a:off x="1494999" y="3596204"/>
          <a:ext cx="8734679" cy="813435"/>
        </p:xfrm>
        <a:graphic>
          <a:graphicData uri="http://schemas.openxmlformats.org/drawingml/2006/table">
            <a:tbl>
              <a:tblPr/>
              <a:tblGrid>
                <a:gridCol w="1521465">
                  <a:extLst>
                    <a:ext uri="{9D8B030D-6E8A-4147-A177-3AD203B41FA5}">
                      <a16:colId xmlns:a16="http://schemas.microsoft.com/office/drawing/2014/main" val="1511689619"/>
                    </a:ext>
                  </a:extLst>
                </a:gridCol>
                <a:gridCol w="720511">
                  <a:extLst>
                    <a:ext uri="{9D8B030D-6E8A-4147-A177-3AD203B41FA5}">
                      <a16:colId xmlns:a16="http://schemas.microsoft.com/office/drawing/2014/main" val="536574347"/>
                    </a:ext>
                  </a:extLst>
                </a:gridCol>
                <a:gridCol w="888341">
                  <a:extLst>
                    <a:ext uri="{9D8B030D-6E8A-4147-A177-3AD203B41FA5}">
                      <a16:colId xmlns:a16="http://schemas.microsoft.com/office/drawing/2014/main" val="1133483801"/>
                    </a:ext>
                  </a:extLst>
                </a:gridCol>
                <a:gridCol w="765652">
                  <a:extLst>
                    <a:ext uri="{9D8B030D-6E8A-4147-A177-3AD203B41FA5}">
                      <a16:colId xmlns:a16="http://schemas.microsoft.com/office/drawing/2014/main" val="763485463"/>
                    </a:ext>
                  </a:extLst>
                </a:gridCol>
                <a:gridCol w="765652">
                  <a:extLst>
                    <a:ext uri="{9D8B030D-6E8A-4147-A177-3AD203B41FA5}">
                      <a16:colId xmlns:a16="http://schemas.microsoft.com/office/drawing/2014/main" val="619667158"/>
                    </a:ext>
                  </a:extLst>
                </a:gridCol>
                <a:gridCol w="1204324">
                  <a:extLst>
                    <a:ext uri="{9D8B030D-6E8A-4147-A177-3AD203B41FA5}">
                      <a16:colId xmlns:a16="http://schemas.microsoft.com/office/drawing/2014/main" val="2928728020"/>
                    </a:ext>
                  </a:extLst>
                </a:gridCol>
                <a:gridCol w="1664410">
                  <a:extLst>
                    <a:ext uri="{9D8B030D-6E8A-4147-A177-3AD203B41FA5}">
                      <a16:colId xmlns:a16="http://schemas.microsoft.com/office/drawing/2014/main" val="81498213"/>
                    </a:ext>
                  </a:extLst>
                </a:gridCol>
                <a:gridCol w="1204324">
                  <a:extLst>
                    <a:ext uri="{9D8B030D-6E8A-4147-A177-3AD203B41FA5}">
                      <a16:colId xmlns:a16="http://schemas.microsoft.com/office/drawing/2014/main" val="3775518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Qty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Unit Price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30%Discount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Mold Fees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dirty="0">
                          <a:effectLst/>
                        </a:rPr>
                        <a:t>Extra fees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dirty="0">
                          <a:effectLst/>
                        </a:rPr>
                        <a:t>Final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30% Discount  for unit price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6644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#1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US$10.98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>
                          <a:effectLst/>
                        </a:rPr>
                        <a:t>US$7.69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US$280.00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>
                          <a:solidFill>
                            <a:srgbClr val="2D31E5"/>
                          </a:solidFill>
                          <a:effectLst/>
                        </a:rPr>
                        <a:t>US$664.50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503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#2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US$10.53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>
                          <a:effectLst/>
                        </a:rPr>
                        <a:t>US$7.37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dirty="0">
                          <a:effectLst/>
                        </a:rPr>
                        <a:t>US$146.00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 dirty="0">
                          <a:solidFill>
                            <a:srgbClr val="2D31E5"/>
                          </a:solidFill>
                          <a:effectLst/>
                        </a:rPr>
                        <a:t>US$514.50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5062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60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</a:t>
            </a:r>
            <a:r>
              <a:rPr dirty="0" err="1"/>
              <a:t>Monday,</a:t>
            </a:r>
            <a:r>
              <a:rPr lang="en-US" dirty="0" err="1"/>
              <a:t>August</a:t>
            </a:r>
            <a:r>
              <a:rPr lang="en-US" dirty="0"/>
              <a:t> 18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Rosa Cafe</a:t>
            </a:r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2711 St Hwy Euless, Euless 76039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200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12</cp:revision>
  <dcterms:modified xsi:type="dcterms:W3CDTF">2025-08-13T22:09:46Z</dcterms:modified>
</cp:coreProperties>
</file>