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4000" u="none" kumimoji="0" normalizeH="0">
        <a:ln>
          <a:noFill/>
        </a:ln>
        <a:solidFill>
          <a:srgbClr val="203864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03864"/>
              </a:solidFill>
              <a:prstDash val="solid"/>
              <a:round/>
            </a:ln>
          </a:top>
          <a:bottom>
            <a:ln w="25400" cap="flat">
              <a:solidFill>
                <a:srgbClr val="20386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20386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CD2"/>
          </a:solidFill>
        </a:fill>
      </a:tcStyle>
    </a:wholeTbl>
    <a:band2H>
      <a:tcTxStyle b="def" i="def"/>
      <a:tcStyle>
        <a:tcBdr/>
        <a:fill>
          <a:solidFill>
            <a:srgbClr val="E7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0386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25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20386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b="0"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8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G_3367.png" descr="IMG_33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6"/>
          <p:cNvSpPr txBox="1"/>
          <p:nvPr/>
        </p:nvSpPr>
        <p:spPr>
          <a:xfrm>
            <a:off x="1846882" y="110220"/>
            <a:ext cx="849823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Previous Month Hours</a:t>
            </a:r>
          </a:p>
        </p:txBody>
      </p:sp>
      <p:pic>
        <p:nvPicPr>
          <p:cNvPr id="12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5499" y="1395554"/>
            <a:ext cx="10061002" cy="40668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Box 6"/>
          <p:cNvSpPr txBox="1"/>
          <p:nvPr/>
        </p:nvSpPr>
        <p:spPr>
          <a:xfrm>
            <a:off x="2517252" y="95428"/>
            <a:ext cx="715749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Year To Date Hours</a:t>
            </a:r>
          </a:p>
        </p:txBody>
      </p:sp>
      <p:pic>
        <p:nvPicPr>
          <p:cNvPr id="12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87649" y="1014187"/>
            <a:ext cx="5816702" cy="48296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Box 6"/>
          <p:cNvSpPr txBox="1"/>
          <p:nvPr/>
        </p:nvSpPr>
        <p:spPr>
          <a:xfrm>
            <a:off x="1734474" y="34255"/>
            <a:ext cx="8723053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Please log your hours.</a:t>
            </a:r>
          </a:p>
        </p:txBody>
      </p:sp>
      <p:pic>
        <p:nvPicPr>
          <p:cNvPr id="133" name="IMG_3521.jpeg" descr="IMG_352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63850" y="1143000"/>
            <a:ext cx="6464300" cy="457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G_3603.png" descr="IMG_360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58246" y="1001869"/>
            <a:ext cx="6475508" cy="4854262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Planning"/>
          <p:cNvSpPr txBox="1"/>
          <p:nvPr>
            <p:ph type="body" sz="quarter" idx="4294967295"/>
          </p:nvPr>
        </p:nvSpPr>
        <p:spPr>
          <a:xfrm>
            <a:off x="6058389" y="2321359"/>
            <a:ext cx="3238825" cy="1150462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b="1" sz="6000">
                <a:latin typeface="Charter Roman"/>
                <a:ea typeface="Charter Roman"/>
                <a:cs typeface="Charter Roman"/>
                <a:sym typeface="Charter Roman"/>
              </a:defRPr>
            </a:lvl1pPr>
          </a:lstStyle>
          <a:p>
            <a:pPr/>
            <a:r>
              <a:t>Planning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extBox 6"/>
          <p:cNvSpPr txBox="1"/>
          <p:nvPr/>
        </p:nvSpPr>
        <p:spPr>
          <a:xfrm>
            <a:off x="2714701" y="-54270"/>
            <a:ext cx="6860269" cy="105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3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 Parks On The Air</a:t>
            </a:r>
          </a:p>
        </p:txBody>
      </p:sp>
      <p:pic>
        <p:nvPicPr>
          <p:cNvPr id="140" name="IMG_3367.png" descr="IMG_3367.png"/>
          <p:cNvPicPr>
            <a:picLocks noChangeAspect="1"/>
          </p:cNvPicPr>
          <p:nvPr/>
        </p:nvPicPr>
        <p:blipFill>
          <a:blip r:embed="rId2">
            <a:alphaModFix amt="5251"/>
            <a:extLst/>
          </a:blip>
          <a:stretch>
            <a:fillRect/>
          </a:stretch>
        </p:blipFill>
        <p:spPr>
          <a:xfrm>
            <a:off x="2799104" y="405489"/>
            <a:ext cx="6426061" cy="64260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G_3650.jpeg" descr="IMG_3650.jpe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772596" y="939948"/>
            <a:ext cx="4923235" cy="27516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G_3656.jpeg" descr="IMG_365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44298" y="3939102"/>
            <a:ext cx="6601075" cy="1493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G_3663.jpeg" descr="IMG_3663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2716" y="3743469"/>
            <a:ext cx="2474226" cy="2474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G_3664.jpeg" descr="IMG_3664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783243" y="3662076"/>
            <a:ext cx="2308582" cy="2048009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Cooper Lake State Park…"/>
          <p:cNvSpPr txBox="1"/>
          <p:nvPr>
            <p:ph type="title" idx="4294967295"/>
          </p:nvPr>
        </p:nvSpPr>
        <p:spPr>
          <a:xfrm>
            <a:off x="1268035" y="5291842"/>
            <a:ext cx="9753601" cy="1668463"/>
          </a:xfrm>
          <a:prstGeom prst="rect">
            <a:avLst/>
          </a:prstGeom>
        </p:spPr>
        <p:txBody>
          <a:bodyPr/>
          <a:lstStyle/>
          <a:p>
            <a:pPr algn="ctr" defTabSz="877823">
              <a:lnSpc>
                <a:spcPct val="100000"/>
              </a:lnSpc>
              <a:defRPr b="1"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Cooper Lake State Park</a:t>
            </a:r>
          </a:p>
          <a:p>
            <a:pPr algn="ctr" defTabSz="877823">
              <a:lnSpc>
                <a:spcPct val="100000"/>
              </a:lnSpc>
              <a:defRPr b="1" sz="4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South Sulphur Unit 10/12-13/2024</a:t>
            </a:r>
          </a:p>
        </p:txBody>
      </p:sp>
      <p:pic>
        <p:nvPicPr>
          <p:cNvPr id="146" name="IMG_3672.jpeg" descr="IMG_3672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79611" y="921452"/>
            <a:ext cx="3719853" cy="27885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Box 9"/>
          <p:cNvSpPr txBox="1"/>
          <p:nvPr/>
        </p:nvSpPr>
        <p:spPr>
          <a:xfrm>
            <a:off x="4767493" y="1011825"/>
            <a:ext cx="2657013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Erik</a:t>
            </a:r>
          </a:p>
        </p:txBody>
      </p:sp>
      <p:sp>
        <p:nvSpPr>
          <p:cNvPr id="150" name="TextBox 10"/>
          <p:cNvSpPr txBox="1"/>
          <p:nvPr/>
        </p:nvSpPr>
        <p:spPr>
          <a:xfrm>
            <a:off x="4475986" y="4794148"/>
            <a:ext cx="3240029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Members</a:t>
            </a:r>
          </a:p>
        </p:txBody>
      </p:sp>
      <p:pic>
        <p:nvPicPr>
          <p:cNvPr id="151" name="IMG_3353.jpeg" descr="IMG_335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69501" y="4781539"/>
            <a:ext cx="3382841" cy="1902849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Greg"/>
          <p:cNvSpPr txBox="1"/>
          <p:nvPr/>
        </p:nvSpPr>
        <p:spPr>
          <a:xfrm>
            <a:off x="5302889" y="2272600"/>
            <a:ext cx="1586219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Greg</a:t>
            </a:r>
          </a:p>
        </p:txBody>
      </p:sp>
      <p:sp>
        <p:nvSpPr>
          <p:cNvPr id="153" name="Chris"/>
          <p:cNvSpPr txBox="1"/>
          <p:nvPr/>
        </p:nvSpPr>
        <p:spPr>
          <a:xfrm>
            <a:off x="5163025" y="3533374"/>
            <a:ext cx="1865951" cy="85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5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Chris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2" grpId="1"/>
      <p:bldP build="whole" bldLvl="1" animBg="1" rev="0" advAuto="0" spid="153" grpId="2"/>
      <p:bldP build="whole" bldLvl="1" animBg="1" rev="0" advAuto="0" spid="150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IMG_3367.png" descr="IMG_3367.png"/>
          <p:cNvPicPr>
            <a:picLocks noChangeAspect="1"/>
          </p:cNvPicPr>
          <p:nvPr/>
        </p:nvPicPr>
        <p:blipFill>
          <a:blip r:embed="rId2">
            <a:alphaModFix amt="5479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6"/>
          <p:cNvSpPr txBox="1"/>
          <p:nvPr/>
        </p:nvSpPr>
        <p:spPr>
          <a:xfrm>
            <a:off x="2466245" y="2926081"/>
            <a:ext cx="7259510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September 11, 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extBox 1"/>
          <p:cNvSpPr txBox="1"/>
          <p:nvPr/>
        </p:nvSpPr>
        <p:spPr>
          <a:xfrm>
            <a:off x="3334337" y="2926079"/>
            <a:ext cx="552332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Introductions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G_3367.png" descr="IMG_3367.png"/>
          <p:cNvPicPr>
            <a:picLocks noChangeAspect="1"/>
          </p:cNvPicPr>
          <p:nvPr/>
        </p:nvPicPr>
        <p:blipFill>
          <a:blip r:embed="rId2">
            <a:alphaModFix amt="10273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Box 1"/>
          <p:cNvSpPr txBox="1"/>
          <p:nvPr/>
        </p:nvSpPr>
        <p:spPr>
          <a:xfrm>
            <a:off x="2857063" y="2926079"/>
            <a:ext cx="647787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Member Updates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extBox 1"/>
          <p:cNvSpPr txBox="1"/>
          <p:nvPr/>
        </p:nvSpPr>
        <p:spPr>
          <a:xfrm>
            <a:off x="4490728" y="2926079"/>
            <a:ext cx="321054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Minutes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1"/>
          <p:cNvSpPr txBox="1"/>
          <p:nvPr/>
        </p:nvSpPr>
        <p:spPr>
          <a:xfrm>
            <a:off x="2379614" y="2926079"/>
            <a:ext cx="743277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Treasurer’s Report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367.png" descr="IMG_3367.png"/>
          <p:cNvPicPr>
            <a:picLocks noChangeAspect="1"/>
          </p:cNvPicPr>
          <p:nvPr/>
        </p:nvPicPr>
        <p:blipFill>
          <a:blip r:embed="rId2">
            <a:alphaModFix amt="9589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TextBox 1"/>
          <p:cNvSpPr txBox="1"/>
          <p:nvPr/>
        </p:nvSpPr>
        <p:spPr>
          <a:xfrm>
            <a:off x="3147609" y="2926079"/>
            <a:ext cx="5896782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C.E.R.T Update</a:t>
            </a:r>
          </a:p>
        </p:txBody>
      </p:sp>
      <p:pic>
        <p:nvPicPr>
          <p:cNvPr id="113" name="IMG_3412.jpeg" descr="IMG_3412.jpeg"/>
          <p:cNvPicPr>
            <a:picLocks noChangeAspect="1"/>
          </p:cNvPicPr>
          <p:nvPr/>
        </p:nvPicPr>
        <p:blipFill>
          <a:blip r:embed="rId3">
            <a:alphaModFix amt="9817"/>
            <a:extLst/>
          </a:blip>
          <a:stretch>
            <a:fillRect/>
          </a:stretch>
        </p:blipFill>
        <p:spPr>
          <a:xfrm>
            <a:off x="1512245" y="796438"/>
            <a:ext cx="9167509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500" fill="hold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1" grpId="1"/>
      <p:bldP build="whole" bldLvl="1" animBg="1" rev="0" advAuto="0" spid="113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G_3367.png" descr="IMG_3367.png"/>
          <p:cNvPicPr>
            <a:picLocks noChangeAspect="1"/>
          </p:cNvPicPr>
          <p:nvPr/>
        </p:nvPicPr>
        <p:blipFill>
          <a:blip r:embed="rId2">
            <a:alphaModFix amt="10045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6"/>
          <p:cNvSpPr txBox="1"/>
          <p:nvPr/>
        </p:nvSpPr>
        <p:spPr>
          <a:xfrm>
            <a:off x="2600543" y="2926079"/>
            <a:ext cx="6990916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Local Happenings</a:t>
            </a:r>
          </a:p>
        </p:txBody>
      </p:sp>
      <p:pic>
        <p:nvPicPr>
          <p:cNvPr id="117" name="IMG_3412.jpeg" descr="IMG_3412.jpeg"/>
          <p:cNvPicPr>
            <a:picLocks noChangeAspect="1"/>
          </p:cNvPicPr>
          <p:nvPr/>
        </p:nvPicPr>
        <p:blipFill>
          <a:blip r:embed="rId3">
            <a:alphaModFix amt="5022"/>
            <a:extLst/>
          </a:blip>
          <a:stretch>
            <a:fillRect/>
          </a:stretch>
        </p:blipFill>
        <p:spPr>
          <a:xfrm>
            <a:off x="1512245" y="796438"/>
            <a:ext cx="9167509" cy="5265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6" dur="1000" fill="hold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5" grpId="2"/>
      <p:bldP build="whole" bldLvl="1" animBg="1" rev="0" advAuto="0" spid="1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3367.png" descr="IMG_3367.png"/>
          <p:cNvPicPr>
            <a:picLocks noChangeAspect="1"/>
          </p:cNvPicPr>
          <p:nvPr/>
        </p:nvPicPr>
        <p:blipFill>
          <a:blip r:embed="rId2">
            <a:alphaModFix amt="4566"/>
            <a:extLst/>
          </a:blip>
          <a:stretch>
            <a:fillRect/>
          </a:stretch>
        </p:blipFill>
        <p:spPr>
          <a:xfrm>
            <a:off x="2834203" y="167204"/>
            <a:ext cx="6523593" cy="652359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1"/>
          <p:cNvSpPr txBox="1"/>
          <p:nvPr/>
        </p:nvSpPr>
        <p:spPr>
          <a:xfrm>
            <a:off x="881625" y="1729740"/>
            <a:ext cx="10428750" cy="3809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ERBC – Every Friday, @ 0830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	Texan Kitchen 415 N Main, Euless, TX 76039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H‑E‑B Joint Radio Club Breakfast, every 3rd Saturday, Egg Haven Cafe, 760 Airport Fwy, Suite 100, Hurst, RSVP by midnight Thursday</a:t>
            </a:r>
          </a:p>
          <a:p>
            <a:pPr marL="300789" indent="-300789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Club Social – Monday, September 16, 1800 – 1900 		Lazy Dog 2521 Star Highway 121						Euless, TX 76039</a:t>
            </a:r>
          </a:p>
        </p:txBody>
      </p:sp>
      <p:sp>
        <p:nvSpPr>
          <p:cNvPr id="121" name="TextBox 1"/>
          <p:cNvSpPr txBox="1"/>
          <p:nvPr/>
        </p:nvSpPr>
        <p:spPr>
          <a:xfrm>
            <a:off x="1773883" y="759205"/>
            <a:ext cx="8644234" cy="1005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Euless ARC Gatherings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203864"/>
      </a:dk1>
      <a:lt1>
        <a:srgbClr val="203864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4000" u="none" kumimoji="0" normalizeH="0">
            <a:ln>
              <a:noFill/>
            </a:ln>
            <a:solidFill>
              <a:srgbClr val="20386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