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2"/>
          </a:solidFill>
        </a:fill>
      </a:tcStyle>
    </a:wholeTbl>
    <a:band2H>
      <a:tcTxStyle b="def" i="def"/>
      <a:tcStyle>
        <a:tcBdr/>
        <a:fill>
          <a:solidFill>
            <a:srgbClr val="E7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2038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b="0"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G_3367.png" descr="IMG_33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6"/>
          <p:cNvSpPr txBox="1"/>
          <p:nvPr/>
        </p:nvSpPr>
        <p:spPr>
          <a:xfrm>
            <a:off x="1846882" y="110220"/>
            <a:ext cx="849823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Previous Month Hours</a:t>
            </a:r>
          </a:p>
        </p:txBody>
      </p:sp>
      <p:pic>
        <p:nvPicPr>
          <p:cNvPr id="12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89733" y="1305148"/>
            <a:ext cx="7812534" cy="42477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Box 6"/>
          <p:cNvSpPr txBox="1"/>
          <p:nvPr/>
        </p:nvSpPr>
        <p:spPr>
          <a:xfrm>
            <a:off x="2517252" y="95428"/>
            <a:ext cx="715749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Year To Date Hours</a:t>
            </a:r>
          </a:p>
        </p:txBody>
      </p:sp>
      <p:pic>
        <p:nvPicPr>
          <p:cNvPr id="12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18392" y="1177967"/>
            <a:ext cx="5155216" cy="45020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6"/>
          <p:cNvSpPr txBox="1"/>
          <p:nvPr/>
        </p:nvSpPr>
        <p:spPr>
          <a:xfrm>
            <a:off x="1734474" y="34255"/>
            <a:ext cx="8723053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Please log your hours.</a:t>
            </a:r>
          </a:p>
        </p:txBody>
      </p:sp>
      <p:pic>
        <p:nvPicPr>
          <p:cNvPr id="133" name="IMG_3521.jpeg" descr="IMG_352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3850" y="1143000"/>
            <a:ext cx="6464300" cy="457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G_3603.png" descr="IMG_360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8246" y="1001869"/>
            <a:ext cx="6475508" cy="4854262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Planning"/>
          <p:cNvSpPr txBox="1"/>
          <p:nvPr>
            <p:ph type="body" sz="quarter" idx="4294967295"/>
          </p:nvPr>
        </p:nvSpPr>
        <p:spPr>
          <a:xfrm>
            <a:off x="6058389" y="2321359"/>
            <a:ext cx="3238825" cy="115046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b="1" sz="6000">
                <a:latin typeface="Charter Roman"/>
                <a:ea typeface="Charter Roman"/>
                <a:cs typeface="Charter Roman"/>
                <a:sym typeface="Charter Roman"/>
              </a:defRPr>
            </a:lvl1pPr>
          </a:lstStyle>
          <a:p>
            <a:pPr/>
            <a:r>
              <a:t>Planning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extBox 6"/>
          <p:cNvSpPr txBox="1"/>
          <p:nvPr/>
        </p:nvSpPr>
        <p:spPr>
          <a:xfrm>
            <a:off x="30681" y="110220"/>
            <a:ext cx="11886748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Texas State Parks On The Air</a:t>
            </a:r>
          </a:p>
        </p:txBody>
      </p:sp>
      <p:pic>
        <p:nvPicPr>
          <p:cNvPr id="141" name="IMG_3823.jpeg" descr="IMG_382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0975" y="1417625"/>
            <a:ext cx="8850050" cy="4022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G_3822.jpeg" descr="IMG_3822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66870" y="1421485"/>
            <a:ext cx="1844383" cy="184438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extBox 6"/>
          <p:cNvSpPr txBox="1"/>
          <p:nvPr/>
        </p:nvSpPr>
        <p:spPr>
          <a:xfrm>
            <a:off x="152626" y="5745801"/>
            <a:ext cx="11886748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April 12-13, 2025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6"/>
          <p:cNvSpPr txBox="1"/>
          <p:nvPr/>
        </p:nvSpPr>
        <p:spPr>
          <a:xfrm>
            <a:off x="1683468" y="5109"/>
            <a:ext cx="8825065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November Sweepstakes</a:t>
            </a:r>
          </a:p>
        </p:txBody>
      </p:sp>
      <p:sp>
        <p:nvSpPr>
          <p:cNvPr id="147" name="TextBox 6"/>
          <p:cNvSpPr txBox="1"/>
          <p:nvPr/>
        </p:nvSpPr>
        <p:spPr>
          <a:xfrm>
            <a:off x="3271954" y="3661061"/>
            <a:ext cx="5648092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November 16th</a:t>
            </a:r>
          </a:p>
        </p:txBody>
      </p:sp>
      <p:pic>
        <p:nvPicPr>
          <p:cNvPr id="148" name="IMG_3828.jpeg" descr="IMG_382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1523" y="1119661"/>
            <a:ext cx="8108954" cy="243268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Box 6"/>
          <p:cNvSpPr txBox="1"/>
          <p:nvPr/>
        </p:nvSpPr>
        <p:spPr>
          <a:xfrm>
            <a:off x="2095163" y="4370737"/>
            <a:ext cx="8001674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Bedford Radio Club</a:t>
            </a:r>
          </a:p>
        </p:txBody>
      </p:sp>
      <p:sp>
        <p:nvSpPr>
          <p:cNvPr id="150" name="TextBox 6"/>
          <p:cNvSpPr txBox="1"/>
          <p:nvPr/>
        </p:nvSpPr>
        <p:spPr>
          <a:xfrm>
            <a:off x="569997" y="5133885"/>
            <a:ext cx="11052006" cy="1310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Darren and Kelly</a:t>
            </a:r>
          </a:p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Bedford Boys Ranch (Generation Park) 1 pm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Club Leadership Elections"/>
          <p:cNvSpPr txBox="1"/>
          <p:nvPr>
            <p:ph type="body" sz="quarter" idx="4294967295"/>
          </p:nvPr>
        </p:nvSpPr>
        <p:spPr>
          <a:xfrm>
            <a:off x="1489279" y="128146"/>
            <a:ext cx="9213442" cy="1163065"/>
          </a:xfrm>
          <a:prstGeom prst="rect">
            <a:avLst/>
          </a:prstGeom>
        </p:spPr>
        <p:txBody>
          <a:bodyPr/>
          <a:lstStyle>
            <a:lvl1pPr marL="0" indent="0" defTabSz="905255">
              <a:spcBef>
                <a:spcPts val="900"/>
              </a:spcBef>
              <a:buSzTx/>
              <a:buFontTx/>
              <a:buNone/>
              <a:defRPr b="1" sz="5940">
                <a:solidFill>
                  <a:srgbClr val="FFFFFF"/>
                </a:solidFill>
                <a:latin typeface="Charter Roman"/>
                <a:ea typeface="Charter Roman"/>
                <a:cs typeface="Charter Roman"/>
                <a:sym typeface="Charter Roman"/>
              </a:defRPr>
            </a:lvl1pPr>
          </a:lstStyle>
          <a:p>
            <a:pPr/>
            <a:r>
              <a:t>Club Leadership Elections</a:t>
            </a:r>
          </a:p>
        </p:txBody>
      </p:sp>
      <p:pic>
        <p:nvPicPr>
          <p:cNvPr id="154" name="IMG_3821.jpeg" descr="IMG_382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26179" y="1196559"/>
            <a:ext cx="7939642" cy="4464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Box 9"/>
          <p:cNvSpPr txBox="1"/>
          <p:nvPr/>
        </p:nvSpPr>
        <p:spPr>
          <a:xfrm>
            <a:off x="4767493" y="1011825"/>
            <a:ext cx="2657013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Erik</a:t>
            </a:r>
          </a:p>
        </p:txBody>
      </p:sp>
      <p:sp>
        <p:nvSpPr>
          <p:cNvPr id="158" name="TextBox 10"/>
          <p:cNvSpPr txBox="1"/>
          <p:nvPr/>
        </p:nvSpPr>
        <p:spPr>
          <a:xfrm>
            <a:off x="4475986" y="4794148"/>
            <a:ext cx="324002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Members</a:t>
            </a:r>
          </a:p>
        </p:txBody>
      </p:sp>
      <p:pic>
        <p:nvPicPr>
          <p:cNvPr id="159" name="IMG_3353.jpeg" descr="IMG_335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69501" y="4781539"/>
            <a:ext cx="3382841" cy="1902849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Greg"/>
          <p:cNvSpPr txBox="1"/>
          <p:nvPr/>
        </p:nvSpPr>
        <p:spPr>
          <a:xfrm>
            <a:off x="5302889" y="2272600"/>
            <a:ext cx="158621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Greg</a:t>
            </a:r>
          </a:p>
        </p:txBody>
      </p:sp>
      <p:sp>
        <p:nvSpPr>
          <p:cNvPr id="161" name="Chris"/>
          <p:cNvSpPr txBox="1"/>
          <p:nvPr/>
        </p:nvSpPr>
        <p:spPr>
          <a:xfrm>
            <a:off x="5163025" y="3533374"/>
            <a:ext cx="1865951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Chris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1"/>
      <p:bldP build="whole" bldLvl="1" animBg="1" rev="0" advAuto="0" spid="161" grpId="2"/>
      <p:bldP build="whole" bldLvl="1" animBg="1" rev="0" advAuto="0" spid="158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3367.png" descr="IMG_3367.png"/>
          <p:cNvPicPr>
            <a:picLocks noChangeAspect="1"/>
          </p:cNvPicPr>
          <p:nvPr/>
        </p:nvPicPr>
        <p:blipFill>
          <a:blip r:embed="rId2">
            <a:alphaModFix amt="5479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2466245" y="2926081"/>
            <a:ext cx="7259510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November 13, 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1"/>
          <p:cNvSpPr txBox="1"/>
          <p:nvPr/>
        </p:nvSpPr>
        <p:spPr>
          <a:xfrm>
            <a:off x="3334337" y="2926079"/>
            <a:ext cx="552332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Introductions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Box 1"/>
          <p:cNvSpPr txBox="1"/>
          <p:nvPr/>
        </p:nvSpPr>
        <p:spPr>
          <a:xfrm>
            <a:off x="2857063" y="2926079"/>
            <a:ext cx="647787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Member Updates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"/>
          <p:cNvSpPr txBox="1"/>
          <p:nvPr/>
        </p:nvSpPr>
        <p:spPr>
          <a:xfrm>
            <a:off x="4490728" y="2926079"/>
            <a:ext cx="321054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Minutes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1"/>
          <p:cNvSpPr txBox="1"/>
          <p:nvPr/>
        </p:nvSpPr>
        <p:spPr>
          <a:xfrm>
            <a:off x="2379614" y="2926079"/>
            <a:ext cx="743277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Treasurer’s Report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Box 1"/>
          <p:cNvSpPr txBox="1"/>
          <p:nvPr/>
        </p:nvSpPr>
        <p:spPr>
          <a:xfrm>
            <a:off x="3147609" y="2926079"/>
            <a:ext cx="589678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C.E.R.T Update</a:t>
            </a:r>
          </a:p>
        </p:txBody>
      </p:sp>
      <p:pic>
        <p:nvPicPr>
          <p:cNvPr id="113" name="IMG_3412.jpeg" descr="IMG_3412.jpeg"/>
          <p:cNvPicPr>
            <a:picLocks noChangeAspect="1"/>
          </p:cNvPicPr>
          <p:nvPr/>
        </p:nvPicPr>
        <p:blipFill>
          <a:blip r:embed="rId3">
            <a:alphaModFix amt="9817"/>
            <a:extLst/>
          </a:blip>
          <a:stretch>
            <a:fillRect/>
          </a:stretch>
        </p:blipFill>
        <p:spPr>
          <a:xfrm>
            <a:off x="1512245" y="796438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500" fill="hold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3" grpId="2"/>
      <p:bldP build="whole" bldLvl="1" animBg="1" rev="0" advAuto="0" spid="1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6"/>
          <p:cNvSpPr txBox="1"/>
          <p:nvPr/>
        </p:nvSpPr>
        <p:spPr>
          <a:xfrm>
            <a:off x="2600543" y="2926079"/>
            <a:ext cx="699091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Local Happenings</a:t>
            </a:r>
          </a:p>
        </p:txBody>
      </p:sp>
      <p:pic>
        <p:nvPicPr>
          <p:cNvPr id="117" name="IMG_3412.jpeg" descr="IMG_3412.jpeg"/>
          <p:cNvPicPr>
            <a:picLocks noChangeAspect="1"/>
          </p:cNvPicPr>
          <p:nvPr/>
        </p:nvPicPr>
        <p:blipFill>
          <a:blip r:embed="rId3">
            <a:alphaModFix amt="5022"/>
            <a:extLst/>
          </a:blip>
          <a:stretch>
            <a:fillRect/>
          </a:stretch>
        </p:blipFill>
        <p:spPr>
          <a:xfrm>
            <a:off x="1512245" y="796438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000" fill="hold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5" grpId="2"/>
      <p:bldP build="whole" bldLvl="1" animBg="1" rev="0" advAuto="0" spid="1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1"/>
          <p:cNvSpPr txBox="1"/>
          <p:nvPr/>
        </p:nvSpPr>
        <p:spPr>
          <a:xfrm>
            <a:off x="881625" y="1729740"/>
            <a:ext cx="10428750" cy="393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ERBC – Every Friday, @ 0830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	Texan Kitchen 415 N Main, Euless, TX 76039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H‑E‑B Joint Radio Club Breakfast, every 3rd Saturday, Egg Haven Cafe, 760 Airport Fwy, Suite 100, Hurst, RSVP by midnight Thursday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Club Social – Monday, November 18, 1800 – 1900 		IHOP 2309 W. Airport Fwy, Euless, TX 76040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Fox Hunt - Sunday, November 17, 0900</a:t>
            </a:r>
          </a:p>
        </p:txBody>
      </p:sp>
      <p:sp>
        <p:nvSpPr>
          <p:cNvPr id="121" name="TextBox 1"/>
          <p:cNvSpPr txBox="1"/>
          <p:nvPr/>
        </p:nvSpPr>
        <p:spPr>
          <a:xfrm>
            <a:off x="1773883" y="759205"/>
            <a:ext cx="864423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Euless ARC Gatherings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203864"/>
      </a:dk1>
      <a:lt1>
        <a:srgbClr val="203864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