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03864"/>
              </a:solidFill>
              <a:prstDash val="solid"/>
              <a:round/>
            </a:ln>
          </a:top>
          <a:bottom>
            <a:ln w="254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03864"/>
              </a:solidFill>
              <a:prstDash val="solid"/>
              <a:round/>
            </a:ln>
          </a:top>
          <a:bottom>
            <a:ln w="254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CD2"/>
          </a:solidFill>
        </a:fill>
      </a:tcStyle>
    </a:wholeTbl>
    <a:band2H>
      <a:tcTxStyle/>
      <a:tcStyle>
        <a:tcBdr/>
        <a:fill>
          <a:solidFill>
            <a:srgbClr val="E7E7E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03864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03864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038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553112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1.pn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G_3367.png" descr="IMG_3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Club Officer Elections, November 8…"/>
          <p:cNvSpPr txBox="1"/>
          <p:nvPr/>
        </p:nvSpPr>
        <p:spPr>
          <a:xfrm>
            <a:off x="3868171" y="3156122"/>
            <a:ext cx="4455658" cy="545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marL="308308" indent="-308308" defTabSz="749808">
              <a:lnSpc>
                <a:spcPct val="90000"/>
              </a:lnSpc>
              <a:spcBef>
                <a:spcPts val="800"/>
              </a:spcBef>
              <a:buSzPct val="100000"/>
              <a:buChar char="•"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Fox Hunt: Sunday, May 19</a:t>
            </a:r>
          </a:p>
        </p:txBody>
      </p:sp>
      <p:sp>
        <p:nvSpPr>
          <p:cNvPr id="125" name="TextBox 1"/>
          <p:cNvSpPr txBox="1"/>
          <p:nvPr/>
        </p:nvSpPr>
        <p:spPr>
          <a:xfrm>
            <a:off x="2379614" y="340894"/>
            <a:ext cx="7432772" cy="161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Upcoming Events</a:t>
            </a:r>
          </a:p>
          <a:p>
            <a: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May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Club Officer Elections, November 8…"/>
          <p:cNvSpPr txBox="1"/>
          <p:nvPr/>
        </p:nvSpPr>
        <p:spPr>
          <a:xfrm>
            <a:off x="3434877" y="2907043"/>
            <a:ext cx="5322246" cy="1043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308308" indent="-308308" defTabSz="749808">
              <a:lnSpc>
                <a:spcPct val="90000"/>
              </a:lnSpc>
              <a:spcBef>
                <a:spcPts val="800"/>
              </a:spcBef>
              <a:buSzPct val="100000"/>
              <a:buChar char="•"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Field Day: Saturday, June 22-23</a:t>
            </a:r>
          </a:p>
          <a:p>
            <a:pPr marL="308308" indent="-308308" defTabSz="749808">
              <a:lnSpc>
                <a:spcPct val="90000"/>
              </a:lnSpc>
              <a:spcBef>
                <a:spcPts val="800"/>
              </a:spcBef>
              <a:buSzPct val="100000"/>
              <a:buChar char="•"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Fox Hunt: Saturday, June 29</a:t>
            </a:r>
          </a:p>
        </p:txBody>
      </p:sp>
      <p:sp>
        <p:nvSpPr>
          <p:cNvPr id="129" name="TextBox 1"/>
          <p:cNvSpPr txBox="1"/>
          <p:nvPr/>
        </p:nvSpPr>
        <p:spPr>
          <a:xfrm>
            <a:off x="2379614" y="340894"/>
            <a:ext cx="7432772" cy="161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Upcoming Events</a:t>
            </a:r>
          </a:p>
          <a:p>
            <a: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June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xtBox 6"/>
          <p:cNvSpPr txBox="1"/>
          <p:nvPr/>
        </p:nvSpPr>
        <p:spPr>
          <a:xfrm>
            <a:off x="1734474" y="34255"/>
            <a:ext cx="8723053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Please log your hours.</a:t>
            </a:r>
          </a:p>
        </p:txBody>
      </p:sp>
      <p:pic>
        <p:nvPicPr>
          <p:cNvPr id="133" name="IMG_3521.jpeg" descr="IMG_352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3850" y="1143000"/>
            <a:ext cx="64643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extBox 6"/>
          <p:cNvSpPr txBox="1"/>
          <p:nvPr/>
        </p:nvSpPr>
        <p:spPr>
          <a:xfrm>
            <a:off x="1846882" y="182868"/>
            <a:ext cx="8498236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Previous Month Hours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1781175"/>
            <a:ext cx="634365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extBox 6"/>
          <p:cNvSpPr txBox="1"/>
          <p:nvPr/>
        </p:nvSpPr>
        <p:spPr>
          <a:xfrm>
            <a:off x="2517252" y="95428"/>
            <a:ext cx="7157496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Year To Date Hours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1566863"/>
            <a:ext cx="630555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_3603.png" descr="IMG_36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8246" y="1001869"/>
            <a:ext cx="6475508" cy="485426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July?"/>
          <p:cNvSpPr txBox="1">
            <a:spLocks noGrp="1"/>
          </p:cNvSpPr>
          <p:nvPr>
            <p:ph type="body" sz="quarter" idx="4294967295"/>
          </p:nvPr>
        </p:nvSpPr>
        <p:spPr>
          <a:xfrm>
            <a:off x="7319953" y="2514116"/>
            <a:ext cx="2024809" cy="125825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>
              <a:buSzTx/>
              <a:buFontTx/>
              <a:buNone/>
              <a:defRPr sz="6000" b="1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July?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 rot="21581979"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20240419_204126_Original.jpeg" descr="20240419_204126_Original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9250" y="2292172"/>
            <a:ext cx="8070533" cy="372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20240419_135902_Original.jpeg" descr="20240419_135902_Original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14439" y="2612770"/>
            <a:ext cx="4510478" cy="2083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8534.heic" descr="IMG_8534.heic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40527" y="189642"/>
            <a:ext cx="3406353" cy="2554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20240420_174515_Original.jpeg" descr="20240420_174515_Original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36148" y="202552"/>
            <a:ext cx="5285109" cy="2441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Resized_20240418_172315.jpeg" descr="Resized_20240418_172315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5216" y="2561385"/>
            <a:ext cx="2915483" cy="2186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8538.heic" descr="IMG_8538.heic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2884" y="174860"/>
            <a:ext cx="3329471" cy="2497104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Box 6"/>
          <p:cNvSpPr txBox="1"/>
          <p:nvPr/>
        </p:nvSpPr>
        <p:spPr>
          <a:xfrm>
            <a:off x="515590" y="-40630"/>
            <a:ext cx="11474429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Texas State Parks On The Air</a:t>
            </a:r>
          </a:p>
        </p:txBody>
      </p:sp>
      <p:pic>
        <p:nvPicPr>
          <p:cNvPr id="153" name="IMG_8653.heic" descr="IMG_8653.heic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896077" y="4242317"/>
            <a:ext cx="3262133" cy="244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8652.heic" descr="IMG_8652.heic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63904" y="4123183"/>
            <a:ext cx="1926425" cy="2568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20240420_145204_Original.jpeg" descr="20240420_145204_Original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3708" y="4700606"/>
            <a:ext cx="4239998" cy="195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GP__1459_Original.jpeg" descr="GP__1459_Original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544534" y="4690295"/>
            <a:ext cx="2639335" cy="197950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Fort Richardson State Park, April 20 &amp; 21, 2024, Reserve by November 18th"/>
          <p:cNvSpPr txBox="1">
            <a:spLocks noGrp="1"/>
          </p:cNvSpPr>
          <p:nvPr>
            <p:ph type="body" sz="quarter" idx="4294967295"/>
          </p:nvPr>
        </p:nvSpPr>
        <p:spPr>
          <a:xfrm>
            <a:off x="420356" y="6226908"/>
            <a:ext cx="11664897" cy="47308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886967">
              <a:spcBef>
                <a:spcPts val="900"/>
              </a:spcBef>
              <a:buSzTx/>
              <a:buNone/>
              <a:defRPr sz="2900" b="1">
                <a:solidFill>
                  <a:srgbClr val="FFFFFF"/>
                </a:solidFill>
              </a:defRPr>
            </a:lvl1pPr>
          </a:lstStyle>
          <a:p>
            <a:r>
              <a:t>Fort Richardson State Park, April 20 &amp; 21, 2024.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 rot="21581979"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extBox 6"/>
          <p:cNvSpPr txBox="1"/>
          <p:nvPr/>
        </p:nvSpPr>
        <p:spPr>
          <a:xfrm>
            <a:off x="515590" y="-40630"/>
            <a:ext cx="11474429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Texas State Parks On The Air</a:t>
            </a:r>
          </a:p>
        </p:txBody>
      </p:sp>
      <p:pic>
        <p:nvPicPr>
          <p:cNvPr id="161" name="W5EUL_POTA_Bronze_Hunter.pdf" descr="W5EUL_POTA_Bronze_Hunte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3200" y="1111693"/>
            <a:ext cx="3081649" cy="2381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W5EUL_POTA_Support_Your_Parks_Activator.pdf" descr="W5EUL_POTA_Support_Your_Parks_Activator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29013" y="3639450"/>
            <a:ext cx="3081914" cy="2381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W5EUL_POTA_Support_Your_Parks_Hunter.pdf" descr="W5EUL_POTA_Support_Your_Parks_Hunter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8518" y="3637835"/>
            <a:ext cx="3086095" cy="238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3629.jpeg" descr="IMG_3629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94077" y="1111693"/>
            <a:ext cx="3514026" cy="2738725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Fort Richardson State Park, April 20 &amp; 21, 2024, Reserve by November 18th"/>
          <p:cNvSpPr txBox="1">
            <a:spLocks noGrp="1"/>
          </p:cNvSpPr>
          <p:nvPr>
            <p:ph type="body" sz="quarter" idx="4294967295"/>
          </p:nvPr>
        </p:nvSpPr>
        <p:spPr>
          <a:xfrm>
            <a:off x="420356" y="6226908"/>
            <a:ext cx="11664897" cy="47308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886967">
              <a:spcBef>
                <a:spcPts val="900"/>
              </a:spcBef>
              <a:buSzTx/>
              <a:buNone/>
              <a:defRPr sz="2900" b="1">
                <a:solidFill>
                  <a:srgbClr val="FFFFFF"/>
                </a:solidFill>
              </a:defRPr>
            </a:lvl1pPr>
          </a:lstStyle>
          <a:p>
            <a:r>
              <a:t>Fort Richardson State Park, April 20 &amp; 21, 2024.</a:t>
            </a:r>
          </a:p>
        </p:txBody>
      </p:sp>
      <p:sp>
        <p:nvSpPr>
          <p:cNvPr id="166" name="Fort Richardson State Park, April 20 &amp; 21, 2024, Reserve by November 18th"/>
          <p:cNvSpPr txBox="1"/>
          <p:nvPr/>
        </p:nvSpPr>
        <p:spPr>
          <a:xfrm>
            <a:off x="8004108" y="3996901"/>
            <a:ext cx="3093963" cy="4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algn="ctr" defTabSz="886967">
              <a:lnSpc>
                <a:spcPct val="90000"/>
              </a:lnSpc>
              <a:spcBef>
                <a:spcPts val="900"/>
              </a:spcBef>
              <a:buFont typeface="Arial"/>
              <a:defRPr sz="29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Congrats Dewey!</a:t>
            </a:r>
          </a:p>
        </p:txBody>
      </p:sp>
      <p:sp>
        <p:nvSpPr>
          <p:cNvPr id="167" name="Fort Richardson State Park, April 20 &amp; 21, 2024, Reserve by November 18th"/>
          <p:cNvSpPr txBox="1"/>
          <p:nvPr/>
        </p:nvSpPr>
        <p:spPr>
          <a:xfrm>
            <a:off x="6775327" y="5091073"/>
            <a:ext cx="4910979" cy="54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algn="ctr" defTabSz="886967">
              <a:lnSpc>
                <a:spcPct val="90000"/>
              </a:lnSpc>
              <a:spcBef>
                <a:spcPts val="900"/>
              </a:spcBef>
              <a:buFont typeface="Arial"/>
              <a:defRPr sz="29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This is only the beginning…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Box 6"/>
          <p:cNvSpPr txBox="1"/>
          <p:nvPr/>
        </p:nvSpPr>
        <p:spPr>
          <a:xfrm>
            <a:off x="194811" y="5081"/>
            <a:ext cx="11802377" cy="684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Parks On The Air </a:t>
            </a:r>
          </a:p>
          <a:p>
            <a:pPr algn="ctr"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ctr"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ctr"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ctr"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ctr"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ctr"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           Where to next &amp; When?</a:t>
            </a:r>
          </a:p>
        </p:txBody>
      </p:sp>
      <p:pic>
        <p:nvPicPr>
          <p:cNvPr id="174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3650.jpeg" descr="IMG_365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8454" y="3027863"/>
            <a:ext cx="3016737" cy="168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3654.jpeg" descr="IMG_365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0845" y="3602748"/>
            <a:ext cx="2548487" cy="3113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3658.jpeg" descr="IMG_365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8885" y="242130"/>
            <a:ext cx="2552407" cy="1016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3657.jpeg" descr="IMG_365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7935" y="1455108"/>
            <a:ext cx="2574307" cy="1315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G_3656.jpeg" descr="IMG_3656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3088" y="2966965"/>
            <a:ext cx="2564001" cy="580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G_3655.jpeg" descr="IMG_365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17613" y="1055865"/>
            <a:ext cx="3088519" cy="1671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3652.jpeg" descr="IMG_3652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978454" y="5091969"/>
            <a:ext cx="3034810" cy="791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3651.jpeg" descr="IMG_3651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202386" y="3020756"/>
            <a:ext cx="3029863" cy="1700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3662.jpeg" descr="IMG_3662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199956" y="4847534"/>
            <a:ext cx="3034629" cy="1041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G_3661.jpeg" descr="IMG_3661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402667" y="3461846"/>
            <a:ext cx="2710994" cy="856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G_3660.jpeg" descr="IMG_3660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205109" y="1041106"/>
            <a:ext cx="3024417" cy="1853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G_3659.jpeg" descr="IMG_3659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358569" y="1909144"/>
            <a:ext cx="2763113" cy="1419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G_3663.jpeg" descr="IMG_3663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921099" y="144627"/>
            <a:ext cx="1638052" cy="1638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3664.jpeg" descr="IMG_3664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959992" y="4445014"/>
            <a:ext cx="1596344" cy="1416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extBox 6"/>
          <p:cNvSpPr txBox="1"/>
          <p:nvPr/>
        </p:nvSpPr>
        <p:spPr>
          <a:xfrm>
            <a:off x="194811" y="182881"/>
            <a:ext cx="11802377" cy="6492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Arbor Days </a:t>
            </a:r>
          </a:p>
          <a:p>
            <a: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Recap</a:t>
            </a:r>
          </a:p>
        </p:txBody>
      </p:sp>
      <p:pic>
        <p:nvPicPr>
          <p:cNvPr id="171" name="IMG_3622.jpeg" descr="IMG_362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4572" y="1137971"/>
            <a:ext cx="6142856" cy="4582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G_3367.png" descr="IMG_3367.png"/>
          <p:cNvPicPr>
            <a:picLocks noChangeAspect="1"/>
          </p:cNvPicPr>
          <p:nvPr/>
        </p:nvPicPr>
        <p:blipFill>
          <a:blip r:embed="rId2">
            <a:alphaModFix amt="5479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TextBox 6"/>
          <p:cNvSpPr txBox="1"/>
          <p:nvPr/>
        </p:nvSpPr>
        <p:spPr>
          <a:xfrm>
            <a:off x="2725703" y="2926080"/>
            <a:ext cx="6740594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May 8, 2024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G_3367.png" descr="IMG_3367.png"/>
          <p:cNvPicPr>
            <a:picLocks noChangeAspect="1"/>
          </p:cNvPicPr>
          <p:nvPr/>
        </p:nvPicPr>
        <p:blipFill>
          <a:blip r:embed="rId2">
            <a:alphaModFix amt="10045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extBox 9"/>
          <p:cNvSpPr txBox="1"/>
          <p:nvPr/>
        </p:nvSpPr>
        <p:spPr>
          <a:xfrm>
            <a:off x="4767493" y="1011825"/>
            <a:ext cx="2657013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Erik</a:t>
            </a:r>
          </a:p>
        </p:txBody>
      </p:sp>
      <p:sp>
        <p:nvSpPr>
          <p:cNvPr id="192" name="TextBox 10"/>
          <p:cNvSpPr txBox="1"/>
          <p:nvPr/>
        </p:nvSpPr>
        <p:spPr>
          <a:xfrm>
            <a:off x="4475986" y="4794148"/>
            <a:ext cx="3240029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Members</a:t>
            </a:r>
          </a:p>
        </p:txBody>
      </p:sp>
      <p:pic>
        <p:nvPicPr>
          <p:cNvPr id="193" name="IMG_3353.jpeg" descr="IMG_335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9501" y="4781539"/>
            <a:ext cx="3382841" cy="190284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Greg"/>
          <p:cNvSpPr txBox="1"/>
          <p:nvPr/>
        </p:nvSpPr>
        <p:spPr>
          <a:xfrm>
            <a:off x="5302889" y="2272600"/>
            <a:ext cx="1586219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Greg</a:t>
            </a:r>
          </a:p>
        </p:txBody>
      </p:sp>
      <p:sp>
        <p:nvSpPr>
          <p:cNvPr id="195" name="Chris"/>
          <p:cNvSpPr txBox="1"/>
          <p:nvPr/>
        </p:nvSpPr>
        <p:spPr>
          <a:xfrm>
            <a:off x="5163025" y="3533374"/>
            <a:ext cx="1865951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Chris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3" animBg="1" advAuto="0"/>
      <p:bldP spid="194" grpId="1" animBg="1" advAuto="0"/>
      <p:bldP spid="195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G_3367.png" descr="IMG_3367.png"/>
          <p:cNvPicPr>
            <a:picLocks noChangeAspect="1"/>
          </p:cNvPicPr>
          <p:nvPr/>
        </p:nvPicPr>
        <p:blipFill>
          <a:blip r:embed="rId2">
            <a:alphaModFix amt="10045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extBox 14"/>
          <p:cNvSpPr txBox="1"/>
          <p:nvPr/>
        </p:nvSpPr>
        <p:spPr>
          <a:xfrm>
            <a:off x="3094162" y="256931"/>
            <a:ext cx="6003676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Motion To Adjourn</a:t>
            </a:r>
          </a:p>
        </p:txBody>
      </p:sp>
      <p:pic>
        <p:nvPicPr>
          <p:cNvPr id="199" name="IMG_3610.jpeg" descr="IMG_361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7227" y="1214396"/>
            <a:ext cx="7897546" cy="4429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G_3367.png" descr="IMG_3367.png"/>
          <p:cNvPicPr>
            <a:picLocks noChangeAspect="1"/>
          </p:cNvPicPr>
          <p:nvPr/>
        </p:nvPicPr>
        <p:blipFill>
          <a:blip r:embed="rId2">
            <a:alphaModFix amt="10273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TextBox 1"/>
          <p:cNvSpPr txBox="1"/>
          <p:nvPr/>
        </p:nvSpPr>
        <p:spPr>
          <a:xfrm>
            <a:off x="3334337" y="2926079"/>
            <a:ext cx="5523326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Introductions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G_3367.png" descr="IMG_3367.png"/>
          <p:cNvPicPr>
            <a:picLocks noChangeAspect="1"/>
          </p:cNvPicPr>
          <p:nvPr/>
        </p:nvPicPr>
        <p:blipFill>
          <a:blip r:embed="rId2">
            <a:alphaModFix amt="10273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TextBox 1"/>
          <p:cNvSpPr txBox="1"/>
          <p:nvPr/>
        </p:nvSpPr>
        <p:spPr>
          <a:xfrm>
            <a:off x="2857063" y="2926079"/>
            <a:ext cx="6477874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Member Updates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G_3367.png" descr="IMG_3367.png"/>
          <p:cNvPicPr>
            <a:picLocks noChangeAspect="1"/>
          </p:cNvPicPr>
          <p:nvPr/>
        </p:nvPicPr>
        <p:blipFill>
          <a:blip r:embed="rId2">
            <a:alphaModFix amt="10045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extBox 1"/>
          <p:cNvSpPr txBox="1"/>
          <p:nvPr/>
        </p:nvSpPr>
        <p:spPr>
          <a:xfrm>
            <a:off x="4490728" y="2926079"/>
            <a:ext cx="3210544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Minutes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G_3367.png" descr="IMG_3367.png"/>
          <p:cNvPicPr>
            <a:picLocks noChangeAspect="1"/>
          </p:cNvPicPr>
          <p:nvPr/>
        </p:nvPicPr>
        <p:blipFill>
          <a:blip r:embed="rId2">
            <a:alphaModFix amt="9589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1"/>
          <p:cNvSpPr txBox="1"/>
          <p:nvPr/>
        </p:nvSpPr>
        <p:spPr>
          <a:xfrm>
            <a:off x="2379614" y="2926079"/>
            <a:ext cx="7432772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Treasurer’s Report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G_3367.png" descr="IMG_3367.png"/>
          <p:cNvPicPr>
            <a:picLocks noChangeAspect="1"/>
          </p:cNvPicPr>
          <p:nvPr/>
        </p:nvPicPr>
        <p:blipFill>
          <a:blip r:embed="rId2">
            <a:alphaModFix amt="9589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extBox 1"/>
          <p:cNvSpPr txBox="1"/>
          <p:nvPr/>
        </p:nvSpPr>
        <p:spPr>
          <a:xfrm>
            <a:off x="3147609" y="2926079"/>
            <a:ext cx="5896782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C.E.R.T Update</a:t>
            </a:r>
          </a:p>
        </p:txBody>
      </p:sp>
      <p:pic>
        <p:nvPicPr>
          <p:cNvPr id="113" name="IMG_3412.jpeg" descr="IMG_3412.jpeg"/>
          <p:cNvPicPr>
            <a:picLocks noChangeAspect="1"/>
          </p:cNvPicPr>
          <p:nvPr/>
        </p:nvPicPr>
        <p:blipFill>
          <a:blip r:embed="rId3">
            <a:alphaModFix amt="9817"/>
            <a:extLst/>
          </a:blip>
          <a:stretch>
            <a:fillRect/>
          </a:stretch>
        </p:blipFill>
        <p:spPr>
          <a:xfrm>
            <a:off x="1512245" y="796438"/>
            <a:ext cx="9167509" cy="5265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500" fill="hold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1" animBg="1" advAuto="0"/>
      <p:bldP spid="113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G_3367.png" descr="IMG_3367.png"/>
          <p:cNvPicPr>
            <a:picLocks noChangeAspect="1"/>
          </p:cNvPicPr>
          <p:nvPr/>
        </p:nvPicPr>
        <p:blipFill>
          <a:blip r:embed="rId2">
            <a:alphaModFix amt="10045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extBox 6"/>
          <p:cNvSpPr txBox="1"/>
          <p:nvPr/>
        </p:nvSpPr>
        <p:spPr>
          <a:xfrm>
            <a:off x="2600543" y="2926079"/>
            <a:ext cx="6990916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Local Happenings</a:t>
            </a:r>
          </a:p>
        </p:txBody>
      </p:sp>
      <p:pic>
        <p:nvPicPr>
          <p:cNvPr id="117" name="IMG_3412.jpeg" descr="IMG_3412.jpeg"/>
          <p:cNvPicPr>
            <a:picLocks noChangeAspect="1"/>
          </p:cNvPicPr>
          <p:nvPr/>
        </p:nvPicPr>
        <p:blipFill>
          <a:blip r:embed="rId3">
            <a:alphaModFix amt="5022"/>
            <a:extLst/>
          </a:blip>
          <a:stretch>
            <a:fillRect/>
          </a:stretch>
        </p:blipFill>
        <p:spPr>
          <a:xfrm>
            <a:off x="1512245" y="796438"/>
            <a:ext cx="9167509" cy="5265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fill="hold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2" animBg="1" advAuto="0"/>
      <p:bldP spid="117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G_3367.png" descr="IMG_3367.png"/>
          <p:cNvPicPr>
            <a:picLocks noChangeAspect="1"/>
          </p:cNvPicPr>
          <p:nvPr/>
        </p:nvPicPr>
        <p:blipFill>
          <a:blip r:embed="rId2">
            <a:alphaModFix amt="4566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extBox 1"/>
          <p:cNvSpPr txBox="1"/>
          <p:nvPr/>
        </p:nvSpPr>
        <p:spPr>
          <a:xfrm>
            <a:off x="881625" y="1729740"/>
            <a:ext cx="10428750" cy="3809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00789" indent="-300789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ERBC – Every Friday, @ 0830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	Texan Kitchen 415 N Main, Euless, TX 76039</a:t>
            </a:r>
          </a:p>
          <a:p>
            <a:pPr marL="300789" indent="-300789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H‑E‑B Joint Radio Club Breakfast, every 3rd Saturday, Egg Haven Cafe, 760 Airport Fwy, Suite 100, Hurst, RSVP by midnight Thursday</a:t>
            </a:r>
          </a:p>
          <a:p>
            <a:pPr marL="300789" indent="-300789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Club Social – Monday, May 20, 1800 – 1900 		Mod Pizza 2321 SH-121, Unit 100 						Euless, TX 76021</a:t>
            </a:r>
          </a:p>
        </p:txBody>
      </p:sp>
      <p:sp>
        <p:nvSpPr>
          <p:cNvPr id="121" name="TextBox 1"/>
          <p:cNvSpPr txBox="1"/>
          <p:nvPr/>
        </p:nvSpPr>
        <p:spPr>
          <a:xfrm>
            <a:off x="1773883" y="759205"/>
            <a:ext cx="8644234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Euless ARC Gatherings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1_Office Theme">
      <a:dk1>
        <a:srgbClr val="203864"/>
      </a:dk1>
      <a:lt1>
        <a:srgbClr val="203864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20386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20386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20386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20386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</Words>
  <Application>Microsoft Office PowerPoint</Application>
  <PresentationFormat>Custom</PresentationFormat>
  <Paragraphs>48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 shanahan</cp:lastModifiedBy>
  <cp:revision>2</cp:revision>
  <dcterms:modified xsi:type="dcterms:W3CDTF">2024-05-07T22:26:14Z</dcterms:modified>
</cp:coreProperties>
</file>