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7" r:id="rId4"/>
    <p:sldId id="259" r:id="rId5"/>
    <p:sldId id="260" r:id="rId6"/>
    <p:sldId id="261" r:id="rId7"/>
    <p:sldId id="262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lub Officer Elections, November 8…"/>
          <p:cNvSpPr txBox="1"/>
          <p:nvPr/>
        </p:nvSpPr>
        <p:spPr>
          <a:xfrm>
            <a:off x="1617103" y="2254886"/>
            <a:ext cx="8957794" cy="234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H‑E‑B Joint Radio Club Breakfast, March </a:t>
            </a:r>
            <a:r>
              <a:rPr lang="en-US" dirty="0"/>
              <a:t>16</a:t>
            </a:r>
            <a:r>
              <a:rPr dirty="0"/>
              <a:t>, 0700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CERT Full Team Meeting: March </a:t>
            </a:r>
            <a:r>
              <a:rPr lang="en-US" dirty="0"/>
              <a:t>16</a:t>
            </a:r>
            <a:r>
              <a:rPr dirty="0"/>
              <a:t>, 0900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March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lub Officer Elections, November 8…"/>
          <p:cNvSpPr txBox="1"/>
          <p:nvPr/>
        </p:nvSpPr>
        <p:spPr>
          <a:xfrm>
            <a:off x="2915192" y="2595171"/>
            <a:ext cx="6361616" cy="16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TSPOTA: Fort Richardson, April 20-21</a:t>
            </a:r>
          </a:p>
        </p:txBody>
      </p:sp>
      <p:sp>
        <p:nvSpPr>
          <p:cNvPr id="129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April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lub Officer Elections, November 8…"/>
          <p:cNvSpPr txBox="1"/>
          <p:nvPr/>
        </p:nvSpPr>
        <p:spPr>
          <a:xfrm>
            <a:off x="2915192" y="2595171"/>
            <a:ext cx="6361616" cy="166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65145" indent="-265145" defTabSz="644834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8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  <a:p>
            <a:pPr marL="265145" indent="-265145" defTabSz="644834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58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Texas Emergency Management Conference: Fort Worth Convention Center, May 28-31 (CERT Volunteer Opportunities)</a:t>
            </a:r>
          </a:p>
        </p:txBody>
      </p:sp>
      <p:sp>
        <p:nvSpPr>
          <p:cNvPr id="133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May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6"/>
          <p:cNvSpPr txBox="1"/>
          <p:nvPr/>
        </p:nvSpPr>
        <p:spPr>
          <a:xfrm>
            <a:off x="1853349" y="640080"/>
            <a:ext cx="8485302" cy="557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IARC Micro-Grant</a:t>
            </a:r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ctr" defTabSz="457200">
              <a:defRPr sz="1700" b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At Noon on March 2, 2024 Amateur Radio Euless was awarded/accepted a micro-grant in the amount of $484.90 from the Irving ARC at their 2024 </a:t>
            </a:r>
            <a:r>
              <a:rPr dirty="0" err="1"/>
              <a:t>Hamfest</a:t>
            </a:r>
            <a:r>
              <a:rPr dirty="0"/>
              <a:t>. Amateur Radio Euless submitted a proposal to the IARC Micro-Grant Program to replenish the funds used to purchase both antennas for the temporary EOC. The amount requested was $484.90, which was the total cost of both antennas. </a:t>
            </a:r>
          </a:p>
        </p:txBody>
      </p:sp>
      <p:pic>
        <p:nvPicPr>
          <p:cNvPr id="137" name="image000000.jpeg" descr="image0000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87" y="1594257"/>
            <a:ext cx="4326626" cy="3212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194811" y="182881"/>
            <a:ext cx="11802377" cy="649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2023 Treasury Audit Committee: </a:t>
            </a:r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Reminder!</a:t>
            </a:r>
          </a:p>
        </p:txBody>
      </p:sp>
      <p:pic>
        <p:nvPicPr>
          <p:cNvPr id="141" name="IMG_3609.avif" descr="IMG_3609.av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303" y="1240493"/>
            <a:ext cx="6291394" cy="4377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145" name="IMG_3521.jpeg" descr="IMG_35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6"/>
          <p:cNvSpPr txBox="1"/>
          <p:nvPr/>
        </p:nvSpPr>
        <p:spPr>
          <a:xfrm>
            <a:off x="1846882" y="182868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Previous Month Hours</a:t>
            </a:r>
          </a:p>
        </p:txBody>
      </p:sp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1587500"/>
            <a:ext cx="8483600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Year To Date Hours</a:t>
            </a:r>
          </a:p>
        </p:txBody>
      </p:sp>
      <p:pic>
        <p:nvPicPr>
          <p:cNvPr id="15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499" y="2041831"/>
            <a:ext cx="8509000" cy="370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Box 6"/>
          <p:cNvSpPr txBox="1"/>
          <p:nvPr/>
        </p:nvSpPr>
        <p:spPr>
          <a:xfrm>
            <a:off x="515590" y="80516"/>
            <a:ext cx="1147442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Texas State Parks On The Air</a:t>
            </a:r>
          </a:p>
        </p:txBody>
      </p:sp>
      <p:sp>
        <p:nvSpPr>
          <p:cNvPr id="160" name="Fort Richardson State Park, April 20 &amp; 21, 2024, Reserve by November 18th"/>
          <p:cNvSpPr txBox="1">
            <a:spLocks noGrp="1"/>
          </p:cNvSpPr>
          <p:nvPr>
            <p:ph type="body" sz="quarter" idx="4294967295"/>
          </p:nvPr>
        </p:nvSpPr>
        <p:spPr>
          <a:xfrm>
            <a:off x="263551" y="5938300"/>
            <a:ext cx="11664898" cy="4730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886967">
              <a:spcBef>
                <a:spcPts val="900"/>
              </a:spcBef>
              <a:buSz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r>
              <a:t>Fort Richardson State Park, April 20 &amp; 21, 2024, Cabins 8, 10, &amp; 11.</a:t>
            </a:r>
          </a:p>
        </p:txBody>
      </p:sp>
      <p:pic>
        <p:nvPicPr>
          <p:cNvPr id="161" name="IMG_3589.jpeg" descr="IMG_358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68" y="2536014"/>
            <a:ext cx="5535283" cy="328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3590.jpeg" descr="IMG_359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778" y="1060624"/>
            <a:ext cx="2651353" cy="2161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514.jpeg" descr="IMG_3514.jpeg"/>
          <p:cNvPicPr>
            <a:picLocks noChangeAspect="1"/>
          </p:cNvPicPr>
          <p:nvPr/>
        </p:nvPicPr>
        <p:blipFill>
          <a:blip r:embed="rId5"/>
          <a:srcRect t="4905"/>
          <a:stretch>
            <a:fillRect/>
          </a:stretch>
        </p:blipFill>
        <p:spPr>
          <a:xfrm>
            <a:off x="405882" y="1213996"/>
            <a:ext cx="2227215" cy="211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ub Supplied Equipment:…"/>
          <p:cNvSpPr txBox="1"/>
          <p:nvPr/>
        </p:nvSpPr>
        <p:spPr>
          <a:xfrm>
            <a:off x="6523764" y="1213996"/>
            <a:ext cx="3430758" cy="236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Club Supplied Equipment: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Radios from go kit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Power supply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 controller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Ground wires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5" name="Chris to bring:…"/>
          <p:cNvSpPr txBox="1"/>
          <p:nvPr/>
        </p:nvSpPr>
        <p:spPr>
          <a:xfrm>
            <a:off x="9825633" y="2193327"/>
            <a:ext cx="1913796" cy="152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Chris to bring: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Antenna mast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Flag pole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Flag</a:t>
            </a:r>
          </a:p>
        </p:txBody>
      </p:sp>
      <p:sp>
        <p:nvSpPr>
          <p:cNvPr id="166" name="Needed items:…"/>
          <p:cNvSpPr txBox="1"/>
          <p:nvPr/>
        </p:nvSpPr>
        <p:spPr>
          <a:xfrm>
            <a:off x="6589437" y="4132108"/>
            <a:ext cx="1984954" cy="124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Needed items: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Table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Canopy</a:t>
            </a:r>
          </a:p>
        </p:txBody>
      </p:sp>
      <p:sp>
        <p:nvSpPr>
          <p:cNvPr id="167" name="Members to bring…"/>
          <p:cNvSpPr txBox="1"/>
          <p:nvPr/>
        </p:nvSpPr>
        <p:spPr>
          <a:xfrm>
            <a:off x="9558854" y="4343794"/>
            <a:ext cx="2506938" cy="152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Members to bring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Food/Beverages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Overnight supplies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Radios</a:t>
            </a:r>
          </a:p>
          <a:p>
            <a:pPr algn="just">
              <a:lnSpc>
                <a:spcPct val="25000"/>
              </a:lnSpc>
              <a:spcBef>
                <a:spcPts val="1000"/>
              </a:spcBef>
              <a:defRPr sz="25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Club T-shirts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March 13, 2024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Erik</a:t>
            </a:r>
          </a:p>
        </p:txBody>
      </p:sp>
      <p:sp>
        <p:nvSpPr>
          <p:cNvPr id="171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72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Greg</a:t>
            </a:r>
          </a:p>
        </p:txBody>
      </p:sp>
      <p:sp>
        <p:nvSpPr>
          <p:cNvPr id="174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3" animBg="1" advAuto="0"/>
      <p:bldP spid="173" grpId="1" animBg="1" advAuto="0"/>
      <p:bldP spid="174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14"/>
          <p:cNvSpPr txBox="1"/>
          <p:nvPr/>
        </p:nvSpPr>
        <p:spPr>
          <a:xfrm>
            <a:off x="3094162" y="256931"/>
            <a:ext cx="6003676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Motion To Adjourn</a:t>
            </a:r>
          </a:p>
        </p:txBody>
      </p:sp>
      <p:pic>
        <p:nvPicPr>
          <p:cNvPr id="178" name="IMG_3610.jpeg" descr="IMG_36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227" y="1214396"/>
            <a:ext cx="7897546" cy="4429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606806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Local Happenings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495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5" y="1729740"/>
            <a:ext cx="10428750" cy="380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 March 18, 1800 – 1900 		Spring Creek BBQ 1509 Airport Freeway. 						Bedford, TX 76021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324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Shanahan</cp:lastModifiedBy>
  <cp:revision>3</cp:revision>
  <dcterms:modified xsi:type="dcterms:W3CDTF">2024-03-11T19:15:17Z</dcterms:modified>
</cp:coreProperties>
</file>