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 b="def" i="def"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Club Officer Elections, November 8…"/>
          <p:cNvSpPr txBox="1"/>
          <p:nvPr/>
        </p:nvSpPr>
        <p:spPr>
          <a:xfrm>
            <a:off x="1617103" y="2254886"/>
            <a:ext cx="8957794" cy="2348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H‑E‑B Joint Radio Club Breakfast, February 17, 0700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CERT Team Training: Radio, February 17, 0900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Fire Awards Banquet, February 24, 1900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February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Club Officer Elections, November 8…"/>
          <p:cNvSpPr txBox="1"/>
          <p:nvPr/>
        </p:nvSpPr>
        <p:spPr>
          <a:xfrm>
            <a:off x="1617103" y="2254886"/>
            <a:ext cx="8957794" cy="2348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Irving ARC Hamfest, March 2, 0800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H‑E‑B Joint Radio Club Breakfast, March 22, 0700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CERT Full Team Meeting: March 22, 0900</a:t>
            </a:r>
          </a:p>
        </p:txBody>
      </p:sp>
      <p:sp>
        <p:nvSpPr>
          <p:cNvPr id="129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lub Officer Elections, November 8…"/>
          <p:cNvSpPr txBox="1"/>
          <p:nvPr/>
        </p:nvSpPr>
        <p:spPr>
          <a:xfrm>
            <a:off x="2915192" y="2595171"/>
            <a:ext cx="6361616" cy="166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TSPOTA: Fort Richardson, April 20-21</a:t>
            </a:r>
          </a:p>
        </p:txBody>
      </p:sp>
      <p:sp>
        <p:nvSpPr>
          <p:cNvPr id="133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April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6"/>
          <p:cNvSpPr txBox="1"/>
          <p:nvPr/>
        </p:nvSpPr>
        <p:spPr>
          <a:xfrm>
            <a:off x="2122955" y="1147065"/>
            <a:ext cx="7946090" cy="425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Irving ARC Hamfest</a:t>
            </a:r>
          </a:p>
          <a:p>
            <a:pPr algn="ctr" defTabSz="457200">
              <a:defRPr b="0" sz="17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 defTabSz="457200">
              <a:defRPr b="0" sz="17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March 2, 2024 - 8:00 AM - 2:00 PM</a:t>
            </a:r>
          </a:p>
          <a:p>
            <a:pPr algn="ctr" defTabSz="457200">
              <a:defRPr b="0" sz="17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Irving Amateur Radio Club, Inc. Hamfest</a:t>
            </a:r>
          </a:p>
          <a:p>
            <a:pPr algn="ctr" defTabSz="457200">
              <a:defRPr b="0" sz="17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Betcha Bingo, 2420 W. Irving Blvd., Irving, Texas 75061</a:t>
            </a:r>
          </a:p>
          <a:p>
            <a:pPr algn="ctr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 defTabSz="457200">
              <a:defRPr b="0" sz="1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Grand prize, a Yaesu FT-710AESS HF/6 Meter radio, we'll be awarding the following hourly prizes:</a:t>
            </a:r>
          </a:p>
          <a:p>
            <a:pPr algn="ctr" defTabSz="457200">
              <a:defRPr b="0" sz="1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 defTabSz="457200">
              <a:defRPr b="0" sz="17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/>
              <a:t>12:00 PM</a:t>
            </a:r>
            <a:r>
              <a:t> Yaesu FTM-500 Dual-Band Digital Mobile</a:t>
            </a:r>
          </a:p>
          <a:p>
            <a:pPr algn="ctr" defTabSz="457200">
              <a:defRPr b="0" sz="17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/>
              <a:t>11:00 AM</a:t>
            </a:r>
            <a:r>
              <a:t> Icom IC-T10 Dual-Band FM HandHeld (2 radios awarded)</a:t>
            </a:r>
          </a:p>
          <a:p>
            <a:pPr algn="ctr" defTabSz="457200">
              <a:defRPr b="0" sz="17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/>
              <a:t>10:00 AM</a:t>
            </a:r>
            <a:r>
              <a:t> Icom IC-V3500 2 Meter FM Mobile (2 radios awarded)</a:t>
            </a:r>
          </a:p>
          <a:p>
            <a:pPr algn="ctr" defTabSz="457200">
              <a:defRPr b="0" sz="17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/>
              <a:t>9:00 AM</a:t>
            </a:r>
            <a:r>
              <a:t> Yaesu FT-2980 2 Meter FM Mobile (2 radios awarded)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Box 6"/>
          <p:cNvSpPr txBox="1"/>
          <p:nvPr/>
        </p:nvSpPr>
        <p:spPr>
          <a:xfrm>
            <a:off x="194811" y="182881"/>
            <a:ext cx="11802377" cy="649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2023 Treasury Audit Committee: </a:t>
            </a: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Reminder!</a:t>
            </a:r>
          </a:p>
        </p:txBody>
      </p:sp>
      <p:pic>
        <p:nvPicPr>
          <p:cNvPr id="140" name="IMG_3606.jpeg" descr="IMG_360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4945" y="1321945"/>
            <a:ext cx="3382111" cy="4214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Please log your hours.</a:t>
            </a:r>
          </a:p>
        </p:txBody>
      </p:sp>
      <p:pic>
        <p:nvPicPr>
          <p:cNvPr id="144" name="IMG_3521.jpeg" descr="IMG_35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Box 6"/>
          <p:cNvSpPr txBox="1"/>
          <p:nvPr/>
        </p:nvSpPr>
        <p:spPr>
          <a:xfrm>
            <a:off x="1846882" y="182868"/>
            <a:ext cx="849823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Previous Month Hours</a:t>
            </a:r>
          </a:p>
        </p:txBody>
      </p:sp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0550" y="2368550"/>
            <a:ext cx="8470900" cy="212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6"/>
          <p:cNvSpPr txBox="1"/>
          <p:nvPr/>
        </p:nvSpPr>
        <p:spPr>
          <a:xfrm>
            <a:off x="2517252" y="95428"/>
            <a:ext cx="715749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Year To Date Hours</a:t>
            </a:r>
          </a:p>
        </p:txBody>
      </p:sp>
      <p:pic>
        <p:nvPicPr>
          <p:cNvPr id="15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0550" y="2368550"/>
            <a:ext cx="8470900" cy="212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3603.png" descr="IMG_36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6"/>
          <p:cNvSpPr txBox="1"/>
          <p:nvPr/>
        </p:nvSpPr>
        <p:spPr>
          <a:xfrm>
            <a:off x="2517252" y="170180"/>
            <a:ext cx="7157496" cy="651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NTX Radio Clubs</a:t>
            </a: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https://ke5kpc.net/ntxradioclubs/</a:t>
            </a:r>
          </a:p>
        </p:txBody>
      </p:sp>
      <p:pic>
        <p:nvPicPr>
          <p:cNvPr id="159" name="IMG_3607.jpeg" descr="IMG_360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5597" y="1127617"/>
            <a:ext cx="7320806" cy="4935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725703" y="2926080"/>
            <a:ext cx="674059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February 14,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Box 6"/>
          <p:cNvSpPr txBox="1"/>
          <p:nvPr/>
        </p:nvSpPr>
        <p:spPr>
          <a:xfrm>
            <a:off x="515590" y="80516"/>
            <a:ext cx="11474429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Texas State Parks On The Air</a:t>
            </a:r>
          </a:p>
        </p:txBody>
      </p:sp>
      <p:sp>
        <p:nvSpPr>
          <p:cNvPr id="163" name="Fort Richardson State Park, April 20 &amp; 21, 2024, Reserve by November 18th"/>
          <p:cNvSpPr txBox="1"/>
          <p:nvPr>
            <p:ph type="body" sz="quarter" idx="4294967295"/>
          </p:nvPr>
        </p:nvSpPr>
        <p:spPr>
          <a:xfrm>
            <a:off x="263551" y="5938300"/>
            <a:ext cx="11664898" cy="473085"/>
          </a:xfrm>
          <a:prstGeom prst="rect">
            <a:avLst/>
          </a:prstGeom>
        </p:spPr>
        <p:txBody>
          <a:bodyPr/>
          <a:lstStyle>
            <a:lvl1pPr marL="0" indent="0" algn="ctr" defTabSz="886967">
              <a:spcBef>
                <a:spcPts val="900"/>
              </a:spcBef>
              <a:buSzTx/>
              <a:buNone/>
              <a:defRPr b="1" sz="2900">
                <a:solidFill>
                  <a:srgbClr val="FFFFFF"/>
                </a:solidFill>
              </a:defRPr>
            </a:lvl1pPr>
          </a:lstStyle>
          <a:p>
            <a:pPr/>
            <a:r>
              <a:t>Fort Richardson State Park, April 20 &amp; 21, 2024, Cabins 8, 10, &amp; 11.</a:t>
            </a:r>
          </a:p>
        </p:txBody>
      </p:sp>
      <p:pic>
        <p:nvPicPr>
          <p:cNvPr id="164" name="IMG_3589.jpeg" descr="IMG_358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068" y="2536014"/>
            <a:ext cx="5535283" cy="3281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3590.jpeg" descr="IMG_359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2778" y="1060624"/>
            <a:ext cx="2651353" cy="2161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3514.jpeg" descr="IMG_3514.jpeg"/>
          <p:cNvPicPr>
            <a:picLocks noChangeAspect="1"/>
          </p:cNvPicPr>
          <p:nvPr/>
        </p:nvPicPr>
        <p:blipFill>
          <a:blip r:embed="rId5">
            <a:extLst/>
          </a:blip>
          <a:srcRect l="0" t="4905" r="0" b="0"/>
          <a:stretch>
            <a:fillRect/>
          </a:stretch>
        </p:blipFill>
        <p:spPr>
          <a:xfrm>
            <a:off x="405882" y="1213996"/>
            <a:ext cx="2227215" cy="211796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Club Supplied Equipment:…"/>
          <p:cNvSpPr txBox="1"/>
          <p:nvPr/>
        </p:nvSpPr>
        <p:spPr>
          <a:xfrm>
            <a:off x="6523764" y="1213996"/>
            <a:ext cx="3430758" cy="236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Club Supplied Equipment: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Radios from go kit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Power supply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Antenna controller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Antenna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Ground wires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8" name="Chris to bring:…"/>
          <p:cNvSpPr txBox="1"/>
          <p:nvPr/>
        </p:nvSpPr>
        <p:spPr>
          <a:xfrm>
            <a:off x="9825633" y="2193327"/>
            <a:ext cx="1913796" cy="152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Chris to bring: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Antenna mast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Flag pole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Flag</a:t>
            </a:r>
          </a:p>
        </p:txBody>
      </p:sp>
      <p:sp>
        <p:nvSpPr>
          <p:cNvPr id="169" name="Needed items:…"/>
          <p:cNvSpPr txBox="1"/>
          <p:nvPr/>
        </p:nvSpPr>
        <p:spPr>
          <a:xfrm>
            <a:off x="6589437" y="4132108"/>
            <a:ext cx="1984954" cy="124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Needed items: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Table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Canopy</a:t>
            </a:r>
          </a:p>
        </p:txBody>
      </p:sp>
      <p:sp>
        <p:nvSpPr>
          <p:cNvPr id="170" name="Members to bring…"/>
          <p:cNvSpPr txBox="1"/>
          <p:nvPr/>
        </p:nvSpPr>
        <p:spPr>
          <a:xfrm>
            <a:off x="9558854" y="4343794"/>
            <a:ext cx="2506938" cy="152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Members to bring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Food/Beverages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Overnight supplies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Radios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Club T-shirts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Erik</a:t>
            </a:r>
          </a:p>
        </p:txBody>
      </p:sp>
      <p:sp>
        <p:nvSpPr>
          <p:cNvPr id="174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Members</a:t>
            </a:r>
          </a:p>
        </p:txBody>
      </p:sp>
      <p:pic>
        <p:nvPicPr>
          <p:cNvPr id="175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Greg"/>
          <p:cNvSpPr txBox="1"/>
          <p:nvPr/>
        </p:nvSpPr>
        <p:spPr>
          <a:xfrm>
            <a:off x="5302889" y="2272600"/>
            <a:ext cx="158621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Greg</a:t>
            </a:r>
          </a:p>
        </p:txBody>
      </p:sp>
      <p:sp>
        <p:nvSpPr>
          <p:cNvPr id="177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2"/>
      <p:bldP build="whole" bldLvl="1" animBg="1" rev="0" advAuto="0" spid="174" grpId="3"/>
      <p:bldP build="whole" bldLvl="1" animBg="1" rev="0" advAuto="0" spid="17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extBox 14"/>
          <p:cNvSpPr txBox="1"/>
          <p:nvPr/>
        </p:nvSpPr>
        <p:spPr>
          <a:xfrm>
            <a:off x="3094162" y="256931"/>
            <a:ext cx="6003676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Motion To Adjourn</a:t>
            </a:r>
          </a:p>
        </p:txBody>
      </p:sp>
      <p:pic>
        <p:nvPicPr>
          <p:cNvPr id="181" name="IMG_3605.jpeg" descr="IMG_360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1495" y="1471079"/>
            <a:ext cx="9709010" cy="3915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857063" y="2926079"/>
            <a:ext cx="64778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 Updates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2"/>
      <p:bldP build="whole" bldLvl="1" animBg="1" rev="0" advAuto="0" spid="1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2600543" y="2926079"/>
            <a:ext cx="699091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Local Happenings</a:t>
            </a:r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  <p:bldP build="whole" bldLvl="1" animBg="1" rev="0" advAuto="0" spid="11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5" y="1729740"/>
            <a:ext cx="10428750" cy="380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Club Social – Monday, February19, 1800 – 1900 		Cotton Patch 4020 William D Tate Ave. 						Grapevine, TX 76051</a:t>
            </a:r>
          </a:p>
        </p:txBody>
      </p:sp>
      <p:sp>
        <p:nvSpPr>
          <p:cNvPr id="121" name="TextBox 1"/>
          <p:cNvSpPr txBox="1"/>
          <p:nvPr/>
        </p:nvSpPr>
        <p:spPr>
          <a:xfrm>
            <a:off x="1773883" y="759205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Euless ARC Gatherings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