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Override PartName="/ppt/media/image8.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1" baseline="0" cap="none" i="0" spc="0" strike="noStrike" sz="4000" u="none" kumimoji="0" normalizeH="0">
        <a:ln>
          <a:noFill/>
        </a:ln>
        <a:solidFill>
          <a:srgbClr val="203864"/>
        </a:solidFill>
        <a:effectLst/>
        <a:uFillTx/>
        <a:latin typeface="Arial"/>
        <a:ea typeface="Arial"/>
        <a:cs typeface="Arial"/>
        <a:sym typeface="Arial"/>
      </a:defRPr>
    </a:lvl1pPr>
    <a:lvl2pPr marL="0" marR="0" indent="0" algn="l" defTabSz="914400" rtl="0" fontAlgn="auto" latinLnBrk="0" hangingPunct="0">
      <a:lnSpc>
        <a:spcPct val="100000"/>
      </a:lnSpc>
      <a:spcBef>
        <a:spcPts val="0"/>
      </a:spcBef>
      <a:spcAft>
        <a:spcPts val="0"/>
      </a:spcAft>
      <a:buClrTx/>
      <a:buSzTx/>
      <a:buFontTx/>
      <a:buNone/>
      <a:tabLst/>
      <a:defRPr b="1" baseline="0" cap="none" i="0" spc="0" strike="noStrike" sz="4000" u="none" kumimoji="0" normalizeH="0">
        <a:ln>
          <a:noFill/>
        </a:ln>
        <a:solidFill>
          <a:srgbClr val="203864"/>
        </a:solidFill>
        <a:effectLst/>
        <a:uFillTx/>
        <a:latin typeface="Arial"/>
        <a:ea typeface="Arial"/>
        <a:cs typeface="Arial"/>
        <a:sym typeface="Arial"/>
      </a:defRPr>
    </a:lvl2pPr>
    <a:lvl3pPr marL="0" marR="0" indent="0" algn="l" defTabSz="914400" rtl="0" fontAlgn="auto" latinLnBrk="0" hangingPunct="0">
      <a:lnSpc>
        <a:spcPct val="100000"/>
      </a:lnSpc>
      <a:spcBef>
        <a:spcPts val="0"/>
      </a:spcBef>
      <a:spcAft>
        <a:spcPts val="0"/>
      </a:spcAft>
      <a:buClrTx/>
      <a:buSzTx/>
      <a:buFontTx/>
      <a:buNone/>
      <a:tabLst/>
      <a:defRPr b="1" baseline="0" cap="none" i="0" spc="0" strike="noStrike" sz="4000" u="none" kumimoji="0" normalizeH="0">
        <a:ln>
          <a:noFill/>
        </a:ln>
        <a:solidFill>
          <a:srgbClr val="203864"/>
        </a:solidFill>
        <a:effectLst/>
        <a:uFillTx/>
        <a:latin typeface="Arial"/>
        <a:ea typeface="Arial"/>
        <a:cs typeface="Arial"/>
        <a:sym typeface="Arial"/>
      </a:defRPr>
    </a:lvl3pPr>
    <a:lvl4pPr marL="0" marR="0" indent="0" algn="l" defTabSz="914400" rtl="0" fontAlgn="auto" latinLnBrk="0" hangingPunct="0">
      <a:lnSpc>
        <a:spcPct val="100000"/>
      </a:lnSpc>
      <a:spcBef>
        <a:spcPts val="0"/>
      </a:spcBef>
      <a:spcAft>
        <a:spcPts val="0"/>
      </a:spcAft>
      <a:buClrTx/>
      <a:buSzTx/>
      <a:buFontTx/>
      <a:buNone/>
      <a:tabLst/>
      <a:defRPr b="1" baseline="0" cap="none" i="0" spc="0" strike="noStrike" sz="4000" u="none" kumimoji="0" normalizeH="0">
        <a:ln>
          <a:noFill/>
        </a:ln>
        <a:solidFill>
          <a:srgbClr val="203864"/>
        </a:solidFill>
        <a:effectLst/>
        <a:uFillTx/>
        <a:latin typeface="Arial"/>
        <a:ea typeface="Arial"/>
        <a:cs typeface="Arial"/>
        <a:sym typeface="Arial"/>
      </a:defRPr>
    </a:lvl4pPr>
    <a:lvl5pPr marL="0" marR="0" indent="0" algn="l" defTabSz="914400" rtl="0" fontAlgn="auto" latinLnBrk="0" hangingPunct="0">
      <a:lnSpc>
        <a:spcPct val="100000"/>
      </a:lnSpc>
      <a:spcBef>
        <a:spcPts val="0"/>
      </a:spcBef>
      <a:spcAft>
        <a:spcPts val="0"/>
      </a:spcAft>
      <a:buClrTx/>
      <a:buSzTx/>
      <a:buFontTx/>
      <a:buNone/>
      <a:tabLst/>
      <a:defRPr b="1" baseline="0" cap="none" i="0" spc="0" strike="noStrike" sz="4000" u="none" kumimoji="0" normalizeH="0">
        <a:ln>
          <a:noFill/>
        </a:ln>
        <a:solidFill>
          <a:srgbClr val="203864"/>
        </a:solidFill>
        <a:effectLst/>
        <a:uFillTx/>
        <a:latin typeface="Arial"/>
        <a:ea typeface="Arial"/>
        <a:cs typeface="Arial"/>
        <a:sym typeface="Arial"/>
      </a:defRPr>
    </a:lvl5pPr>
    <a:lvl6pPr marL="0" marR="0" indent="0" algn="l" defTabSz="914400" rtl="0" fontAlgn="auto" latinLnBrk="0" hangingPunct="0">
      <a:lnSpc>
        <a:spcPct val="100000"/>
      </a:lnSpc>
      <a:spcBef>
        <a:spcPts val="0"/>
      </a:spcBef>
      <a:spcAft>
        <a:spcPts val="0"/>
      </a:spcAft>
      <a:buClrTx/>
      <a:buSzTx/>
      <a:buFontTx/>
      <a:buNone/>
      <a:tabLst/>
      <a:defRPr b="1" baseline="0" cap="none" i="0" spc="0" strike="noStrike" sz="4000" u="none" kumimoji="0" normalizeH="0">
        <a:ln>
          <a:noFill/>
        </a:ln>
        <a:solidFill>
          <a:srgbClr val="203864"/>
        </a:solidFill>
        <a:effectLst/>
        <a:uFillTx/>
        <a:latin typeface="Arial"/>
        <a:ea typeface="Arial"/>
        <a:cs typeface="Arial"/>
        <a:sym typeface="Arial"/>
      </a:defRPr>
    </a:lvl6pPr>
    <a:lvl7pPr marL="0" marR="0" indent="0" algn="l" defTabSz="914400" rtl="0" fontAlgn="auto" latinLnBrk="0" hangingPunct="0">
      <a:lnSpc>
        <a:spcPct val="100000"/>
      </a:lnSpc>
      <a:spcBef>
        <a:spcPts val="0"/>
      </a:spcBef>
      <a:spcAft>
        <a:spcPts val="0"/>
      </a:spcAft>
      <a:buClrTx/>
      <a:buSzTx/>
      <a:buFontTx/>
      <a:buNone/>
      <a:tabLst/>
      <a:defRPr b="1" baseline="0" cap="none" i="0" spc="0" strike="noStrike" sz="4000" u="none" kumimoji="0" normalizeH="0">
        <a:ln>
          <a:noFill/>
        </a:ln>
        <a:solidFill>
          <a:srgbClr val="203864"/>
        </a:solidFill>
        <a:effectLst/>
        <a:uFillTx/>
        <a:latin typeface="Arial"/>
        <a:ea typeface="Arial"/>
        <a:cs typeface="Arial"/>
        <a:sym typeface="Arial"/>
      </a:defRPr>
    </a:lvl7pPr>
    <a:lvl8pPr marL="0" marR="0" indent="0" algn="l" defTabSz="914400" rtl="0" fontAlgn="auto" latinLnBrk="0" hangingPunct="0">
      <a:lnSpc>
        <a:spcPct val="100000"/>
      </a:lnSpc>
      <a:spcBef>
        <a:spcPts val="0"/>
      </a:spcBef>
      <a:spcAft>
        <a:spcPts val="0"/>
      </a:spcAft>
      <a:buClrTx/>
      <a:buSzTx/>
      <a:buFontTx/>
      <a:buNone/>
      <a:tabLst/>
      <a:defRPr b="1" baseline="0" cap="none" i="0" spc="0" strike="noStrike" sz="4000" u="none" kumimoji="0" normalizeH="0">
        <a:ln>
          <a:noFill/>
        </a:ln>
        <a:solidFill>
          <a:srgbClr val="203864"/>
        </a:solidFill>
        <a:effectLst/>
        <a:uFillTx/>
        <a:latin typeface="Arial"/>
        <a:ea typeface="Arial"/>
        <a:cs typeface="Arial"/>
        <a:sym typeface="Arial"/>
      </a:defRPr>
    </a:lvl8pPr>
    <a:lvl9pPr marL="0" marR="0" indent="0" algn="l" defTabSz="914400" rtl="0" fontAlgn="auto" latinLnBrk="0" hangingPunct="0">
      <a:lnSpc>
        <a:spcPct val="100000"/>
      </a:lnSpc>
      <a:spcBef>
        <a:spcPts val="0"/>
      </a:spcBef>
      <a:spcAft>
        <a:spcPts val="0"/>
      </a:spcAft>
      <a:buClrTx/>
      <a:buSzTx/>
      <a:buFontTx/>
      <a:buNone/>
      <a:tabLst/>
      <a:defRPr b="1" baseline="0" cap="none" i="0" spc="0" strike="noStrike" sz="4000" u="none" kumimoji="0" normalizeH="0">
        <a:ln>
          <a:noFill/>
        </a:ln>
        <a:solidFill>
          <a:srgbClr val="203864"/>
        </a:solidFill>
        <a:effectLst/>
        <a:uFillTx/>
        <a:latin typeface="Arial"/>
        <a:ea typeface="Arial"/>
        <a:cs typeface="Arial"/>
        <a:sym typeface="Arial"/>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b="def" i="def"/>
      <a:tcStyle>
        <a:tcBdr/>
        <a:fill>
          <a:solidFill>
            <a:srgbClr val="E8EBF5"/>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Arial"/>
          <a:ea typeface="Arial"/>
          <a:cs typeface="Arial"/>
        </a:font>
        <a:srgbClr val="203864"/>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b="def" i="def"/>
      <a:tcStyle>
        <a:tcBdr/>
        <a:fill>
          <a:solidFill>
            <a:srgbClr val="E8EBF5"/>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EEE7283C-3CF3-47DC-8721-378D4A62B228}" styleName="">
    <a:tblBg/>
    <a:wholeTbl>
      <a:tcTxStyle b="off" i="off">
        <a:font>
          <a:latin typeface="Arial"/>
          <a:ea typeface="Arial"/>
          <a:cs typeface="Arial"/>
        </a:font>
        <a:srgbClr val="203864"/>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b="def" i="def"/>
      <a:tcStyle>
        <a:tcBdr/>
        <a:fill>
          <a:solidFill>
            <a:srgbClr val="F0F0F0"/>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CF821DB8-F4EB-4A41-A1BA-3FCAFE7338EE}" styleName="">
    <a:tblBg/>
    <a:wholeTbl>
      <a:tcTxStyle b="off" i="off">
        <a:font>
          <a:latin typeface="Arial"/>
          <a:ea typeface="Arial"/>
          <a:cs typeface="Arial"/>
        </a:font>
        <a:srgbClr val="203864"/>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b="def" i="def"/>
      <a:tcStyle>
        <a:tcBdr/>
        <a:fill>
          <a:solidFill>
            <a:srgbClr val="EBF1E8"/>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33BA23B1-9221-436E-865A-0063620EA4FD}" styleName="">
    <a:tblBg/>
    <a:wholeTbl>
      <a:tcTxStyle b="off" i="off">
        <a:font>
          <a:latin typeface="Arial"/>
          <a:ea typeface="Arial"/>
          <a:cs typeface="Arial"/>
        </a:font>
        <a:srgbClr val="203864"/>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7E7EA"/>
          </a:solidFill>
        </a:fill>
      </a:tcStyle>
    </a:wholeTbl>
    <a:band2H>
      <a:tcTxStyle b="def" i="def"/>
      <a:tcStyle>
        <a:tcBdr/>
        <a:fill>
          <a:solidFill>
            <a:srgbClr val="FFFFFF"/>
          </a:solidFill>
        </a:fill>
      </a:tcStyle>
    </a:band2H>
    <a:firstCol>
      <a:tcTxStyle b="on" i="off">
        <a:font>
          <a:latin typeface="Arial"/>
          <a:ea typeface="Arial"/>
          <a:cs typeface="Arial"/>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Arial"/>
          <a:ea typeface="Arial"/>
          <a:cs typeface="Arial"/>
        </a:font>
        <a:srgbClr val="203864"/>
      </a:tcTxStyle>
      <a:tcStyle>
        <a:tcBdr>
          <a:left>
            <a:ln w="12700" cap="flat">
              <a:noFill/>
              <a:miter lim="400000"/>
            </a:ln>
          </a:left>
          <a:right>
            <a:ln w="12700" cap="flat">
              <a:noFill/>
              <a:miter lim="400000"/>
            </a:ln>
          </a:right>
          <a:top>
            <a:ln w="50800" cap="flat">
              <a:solidFill>
                <a:srgbClr val="203864"/>
              </a:solidFill>
              <a:prstDash val="solid"/>
              <a:round/>
            </a:ln>
          </a:top>
          <a:bottom>
            <a:ln w="25400" cap="flat">
              <a:solidFill>
                <a:srgbClr val="203864"/>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Arial"/>
          <a:ea typeface="Arial"/>
          <a:cs typeface="Arial"/>
        </a:font>
        <a:srgbClr val="FFFFFF"/>
      </a:tcTxStyle>
      <a:tcStyle>
        <a:tcBdr>
          <a:left>
            <a:ln w="12700" cap="flat">
              <a:noFill/>
              <a:miter lim="400000"/>
            </a:ln>
          </a:left>
          <a:right>
            <a:ln w="12700" cap="flat">
              <a:noFill/>
              <a:miter lim="400000"/>
            </a:ln>
          </a:right>
          <a:top>
            <a:ln w="25400" cap="flat">
              <a:solidFill>
                <a:srgbClr val="203864"/>
              </a:solidFill>
              <a:prstDash val="solid"/>
              <a:round/>
            </a:ln>
          </a:top>
          <a:bottom>
            <a:ln w="25400" cap="flat">
              <a:solidFill>
                <a:srgbClr val="203864"/>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2708684C-4D16-4618-839F-0558EEFCDFE6}" styleName="">
    <a:tblBg/>
    <a:wholeTbl>
      <a:tcTxStyle b="off" i="off">
        <a:font>
          <a:latin typeface="Arial"/>
          <a:ea typeface="Arial"/>
          <a:cs typeface="Arial"/>
        </a:font>
        <a:srgbClr val="203864"/>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BCCD2"/>
          </a:solidFill>
        </a:fill>
      </a:tcStyle>
    </a:wholeTbl>
    <a:band2H>
      <a:tcTxStyle b="def" i="def"/>
      <a:tcStyle>
        <a:tcBdr/>
        <a:fill>
          <a:solidFill>
            <a:srgbClr val="E7E7EA"/>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203864"/>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203864"/>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20386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91" name="Shape 91"/>
          <p:cNvSpPr/>
          <p:nvPr>
            <p:ph type="sldImg"/>
          </p:nvPr>
        </p:nvSpPr>
        <p:spPr>
          <a:xfrm>
            <a:off x="1143000" y="685800"/>
            <a:ext cx="4572000" cy="3429000"/>
          </a:xfrm>
          <a:prstGeom prst="rect">
            <a:avLst/>
          </a:prstGeom>
        </p:spPr>
        <p:txBody>
          <a:bodyPr/>
          <a:lstStyle/>
          <a:p>
            <a:pPr/>
          </a:p>
        </p:txBody>
      </p:sp>
      <p:sp>
        <p:nvSpPr>
          <p:cNvPr id="92" name="Shape 92"/>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Slide">
    <p:spTree>
      <p:nvGrpSpPr>
        <p:cNvPr id="1" name=""/>
        <p:cNvGrpSpPr/>
        <p:nvPr/>
      </p:nvGrpSpPr>
      <p:grpSpPr>
        <a:xfrm>
          <a:off x="0" y="0"/>
          <a:ext cx="0" cy="0"/>
          <a:chOff x="0" y="0"/>
          <a:chExt cx="0" cy="0"/>
        </a:xfrm>
      </p:grpSpPr>
      <p:sp>
        <p:nvSpPr>
          <p:cNvPr id="11" name="Title Text"/>
          <p:cNvSpPr txBox="1"/>
          <p:nvPr>
            <p:ph type="title"/>
          </p:nvPr>
        </p:nvSpPr>
        <p:spPr>
          <a:xfrm>
            <a:off x="1524000" y="1122362"/>
            <a:ext cx="9144000" cy="2387601"/>
          </a:xfrm>
          <a:prstGeom prst="rect">
            <a:avLst/>
          </a:prstGeom>
        </p:spPr>
        <p:txBody>
          <a:bodyPr anchor="b"/>
          <a:lstStyle>
            <a:lvl1pPr algn="ctr">
              <a:defRPr sz="6000"/>
            </a:lvl1pPr>
          </a:lstStyle>
          <a:p>
            <a:pPr/>
            <a:r>
              <a:t>Title Text</a:t>
            </a:r>
          </a:p>
        </p:txBody>
      </p:sp>
      <p:sp>
        <p:nvSpPr>
          <p:cNvPr id="12" name="Body Level One…"/>
          <p:cNvSpPr txBox="1"/>
          <p:nvPr>
            <p:ph type="body" sz="quarter" idx="1"/>
          </p:nvPr>
        </p:nvSpPr>
        <p:spPr>
          <a:xfrm>
            <a:off x="1524000" y="3602037"/>
            <a:ext cx="9144000" cy="1655764"/>
          </a:xfrm>
          <a:prstGeom prst="rect">
            <a:avLst/>
          </a:prstGeom>
        </p:spPr>
        <p:txBody>
          <a:bodyPr/>
          <a:lstStyle>
            <a:lvl1pPr marL="0" indent="0" algn="ctr">
              <a:buSzTx/>
              <a:buFontTx/>
              <a:buNone/>
              <a:defRPr sz="2400"/>
            </a:lvl1pPr>
            <a:lvl2pPr marL="0" indent="0" algn="ctr">
              <a:buSzTx/>
              <a:buFontTx/>
              <a:buNone/>
              <a:defRPr sz="2400"/>
            </a:lvl2pPr>
            <a:lvl3pPr marL="0" indent="0" algn="ctr">
              <a:buSzTx/>
              <a:buFontTx/>
              <a:buNone/>
              <a:defRPr sz="2400"/>
            </a:lvl3pPr>
            <a:lvl4pPr marL="0" indent="0" algn="ctr">
              <a:buSzTx/>
              <a:buFontTx/>
              <a:buNone/>
              <a:defRPr sz="2400"/>
            </a:lvl4pPr>
            <a:lvl5pPr marL="0" indent="0" algn="ctr">
              <a:buSzTx/>
              <a:buFontTx/>
              <a:buNone/>
              <a:defRPr sz="2400"/>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p:spTree>
      <p:nvGrpSpPr>
        <p:cNvPr id="1" name=""/>
        <p:cNvGrpSpPr/>
        <p:nvPr/>
      </p:nvGrpSpPr>
      <p:grpSpPr>
        <a:xfrm>
          <a:off x="0" y="0"/>
          <a:ext cx="0" cy="0"/>
          <a:chOff x="0" y="0"/>
          <a:chExt cx="0" cy="0"/>
        </a:xfrm>
      </p:grpSpPr>
      <p:sp>
        <p:nvSpPr>
          <p:cNvPr id="20" name="Title Text"/>
          <p:cNvSpPr txBox="1"/>
          <p:nvPr>
            <p:ph type="title"/>
          </p:nvPr>
        </p:nvSpPr>
        <p:spPr>
          <a:prstGeom prst="rect">
            <a:avLst/>
          </a:prstGeom>
        </p:spPr>
        <p:txBody>
          <a:bodyPr/>
          <a:lstStyle/>
          <a:p>
            <a:pPr/>
            <a:r>
              <a:t>Title Text</a:t>
            </a:r>
          </a:p>
        </p:txBody>
      </p:sp>
      <p:sp>
        <p:nvSpPr>
          <p:cNvPr id="21"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2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Header">
    <p:spTree>
      <p:nvGrpSpPr>
        <p:cNvPr id="1" name=""/>
        <p:cNvGrpSpPr/>
        <p:nvPr/>
      </p:nvGrpSpPr>
      <p:grpSpPr>
        <a:xfrm>
          <a:off x="0" y="0"/>
          <a:ext cx="0" cy="0"/>
          <a:chOff x="0" y="0"/>
          <a:chExt cx="0" cy="0"/>
        </a:xfrm>
      </p:grpSpPr>
      <p:sp>
        <p:nvSpPr>
          <p:cNvPr id="29" name="Title Text"/>
          <p:cNvSpPr txBox="1"/>
          <p:nvPr>
            <p:ph type="title"/>
          </p:nvPr>
        </p:nvSpPr>
        <p:spPr>
          <a:xfrm>
            <a:off x="831850" y="1709738"/>
            <a:ext cx="10515600" cy="2852737"/>
          </a:xfrm>
          <a:prstGeom prst="rect">
            <a:avLst/>
          </a:prstGeom>
        </p:spPr>
        <p:txBody>
          <a:bodyPr anchor="b"/>
          <a:lstStyle>
            <a:lvl1pPr>
              <a:defRPr sz="6000"/>
            </a:lvl1pPr>
          </a:lstStyle>
          <a:p>
            <a:pPr/>
            <a:r>
              <a:t>Title Text</a:t>
            </a:r>
          </a:p>
        </p:txBody>
      </p:sp>
      <p:sp>
        <p:nvSpPr>
          <p:cNvPr id="30" name="Body Level One…"/>
          <p:cNvSpPr txBox="1"/>
          <p:nvPr>
            <p:ph type="body" sz="quarter" idx="1"/>
          </p:nvPr>
        </p:nvSpPr>
        <p:spPr>
          <a:xfrm>
            <a:off x="831850" y="4589462"/>
            <a:ext cx="10515600" cy="1500189"/>
          </a:xfrm>
          <a:prstGeom prst="rect">
            <a:avLst/>
          </a:prstGeom>
        </p:spPr>
        <p:txBody>
          <a:bodyPr/>
          <a:lstStyle>
            <a:lvl1pPr marL="0" indent="0">
              <a:buSzTx/>
              <a:buFontTx/>
              <a:buNone/>
              <a:defRPr sz="2400">
                <a:solidFill>
                  <a:srgbClr val="FFFFFF"/>
                </a:solidFill>
              </a:defRPr>
            </a:lvl1pPr>
            <a:lvl2pPr marL="0" indent="0">
              <a:buSzTx/>
              <a:buFontTx/>
              <a:buNone/>
              <a:defRPr sz="2400">
                <a:solidFill>
                  <a:srgbClr val="FFFFFF"/>
                </a:solidFill>
              </a:defRPr>
            </a:lvl2pPr>
            <a:lvl3pPr marL="0" indent="0">
              <a:buSzTx/>
              <a:buFontTx/>
              <a:buNone/>
              <a:defRPr sz="2400">
                <a:solidFill>
                  <a:srgbClr val="FFFFFF"/>
                </a:solidFill>
              </a:defRPr>
            </a:lvl3pPr>
            <a:lvl4pPr marL="0" indent="0">
              <a:buSzTx/>
              <a:buFontTx/>
              <a:buNone/>
              <a:defRPr sz="2400">
                <a:solidFill>
                  <a:srgbClr val="FFFFFF"/>
                </a:solidFill>
              </a:defRPr>
            </a:lvl4pPr>
            <a:lvl5pPr marL="0" indent="0">
              <a:buSzTx/>
              <a:buFontTx/>
              <a:buNone/>
              <a:defRPr sz="2400">
                <a:solidFill>
                  <a:srgbClr val="FFFFFF"/>
                </a:solidFill>
              </a:defRPr>
            </a:lvl5pPr>
          </a:lstStyle>
          <a:p>
            <a:pPr/>
            <a:r>
              <a:t>Body Level One</a:t>
            </a:r>
          </a:p>
          <a:p>
            <a:pPr lvl="1"/>
            <a:r>
              <a:t>Body Level Two</a:t>
            </a:r>
          </a:p>
          <a:p>
            <a:pPr lvl="2"/>
            <a:r>
              <a:t>Body Level Three</a:t>
            </a:r>
          </a:p>
          <a:p>
            <a:pPr lvl="3"/>
            <a:r>
              <a:t>Body Level Four</a:t>
            </a:r>
          </a:p>
          <a:p>
            <a:pPr lvl="4"/>
            <a:r>
              <a:t>Body Level Five</a:t>
            </a:r>
          </a:p>
        </p:txBody>
      </p:sp>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wo Content">
    <p:spTree>
      <p:nvGrpSpPr>
        <p:cNvPr id="1" name=""/>
        <p:cNvGrpSpPr/>
        <p:nvPr/>
      </p:nvGrpSpPr>
      <p:grpSpPr>
        <a:xfrm>
          <a:off x="0" y="0"/>
          <a:ext cx="0" cy="0"/>
          <a:chOff x="0" y="0"/>
          <a:chExt cx="0" cy="0"/>
        </a:xfrm>
      </p:grpSpPr>
      <p:sp>
        <p:nvSpPr>
          <p:cNvPr id="38" name="Title Text"/>
          <p:cNvSpPr txBox="1"/>
          <p:nvPr>
            <p:ph type="title"/>
          </p:nvPr>
        </p:nvSpPr>
        <p:spPr>
          <a:prstGeom prst="rect">
            <a:avLst/>
          </a:prstGeom>
        </p:spPr>
        <p:txBody>
          <a:bodyPr/>
          <a:lstStyle/>
          <a:p>
            <a:pPr/>
            <a:r>
              <a:t>Title Text</a:t>
            </a:r>
          </a:p>
        </p:txBody>
      </p:sp>
      <p:sp>
        <p:nvSpPr>
          <p:cNvPr id="39" name="Body Level One…"/>
          <p:cNvSpPr txBox="1"/>
          <p:nvPr>
            <p:ph type="body" sz="half" idx="1"/>
          </p:nvPr>
        </p:nvSpPr>
        <p:spPr>
          <a:xfrm>
            <a:off x="838200" y="1825625"/>
            <a:ext cx="5181600" cy="4351338"/>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4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mparison">
    <p:spTree>
      <p:nvGrpSpPr>
        <p:cNvPr id="1" name=""/>
        <p:cNvGrpSpPr/>
        <p:nvPr/>
      </p:nvGrpSpPr>
      <p:grpSpPr>
        <a:xfrm>
          <a:off x="0" y="0"/>
          <a:ext cx="0" cy="0"/>
          <a:chOff x="0" y="0"/>
          <a:chExt cx="0" cy="0"/>
        </a:xfrm>
      </p:grpSpPr>
      <p:sp>
        <p:nvSpPr>
          <p:cNvPr id="47" name="Title Text"/>
          <p:cNvSpPr txBox="1"/>
          <p:nvPr>
            <p:ph type="title"/>
          </p:nvPr>
        </p:nvSpPr>
        <p:spPr>
          <a:xfrm>
            <a:off x="839787" y="365125"/>
            <a:ext cx="10515601" cy="1325563"/>
          </a:xfrm>
          <a:prstGeom prst="rect">
            <a:avLst/>
          </a:prstGeom>
        </p:spPr>
        <p:txBody>
          <a:bodyPr/>
          <a:lstStyle/>
          <a:p>
            <a:pPr/>
            <a:r>
              <a:t>Title Text</a:t>
            </a:r>
          </a:p>
        </p:txBody>
      </p:sp>
      <p:sp>
        <p:nvSpPr>
          <p:cNvPr id="48" name="Body Level One…"/>
          <p:cNvSpPr txBox="1"/>
          <p:nvPr>
            <p:ph type="body" sz="quarter" idx="1"/>
          </p:nvPr>
        </p:nvSpPr>
        <p:spPr>
          <a:xfrm>
            <a:off x="839787" y="1681163"/>
            <a:ext cx="5157790" cy="823914"/>
          </a:xfrm>
          <a:prstGeom prst="rect">
            <a:avLst/>
          </a:prstGeom>
        </p:spPr>
        <p:txBody>
          <a:bodyPr anchor="b"/>
          <a:lstStyle>
            <a:lvl1pPr marL="0" indent="0">
              <a:buSzTx/>
              <a:buFontTx/>
              <a:buNone/>
              <a:defRPr b="1" sz="2400"/>
            </a:lvl1pPr>
            <a:lvl2pPr marL="0" indent="0">
              <a:buSzTx/>
              <a:buFontTx/>
              <a:buNone/>
              <a:defRPr b="1" sz="2400"/>
            </a:lvl2pPr>
            <a:lvl3pPr marL="0" indent="0">
              <a:buSzTx/>
              <a:buFontTx/>
              <a:buNone/>
              <a:defRPr b="1" sz="2400"/>
            </a:lvl3pPr>
            <a:lvl4pPr marL="0" indent="0">
              <a:buSzTx/>
              <a:buFontTx/>
              <a:buNone/>
              <a:defRPr b="1" sz="2400"/>
            </a:lvl4pPr>
            <a:lvl5pPr marL="0" indent="0">
              <a:buSzTx/>
              <a:buFontTx/>
              <a:buNone/>
              <a:defRPr b="1" sz="2400"/>
            </a:lvl5pPr>
          </a:lstStyle>
          <a:p>
            <a:pPr/>
            <a:r>
              <a:t>Body Level One</a:t>
            </a:r>
          </a:p>
          <a:p>
            <a:pPr lvl="1"/>
            <a:r>
              <a:t>Body Level Two</a:t>
            </a:r>
          </a:p>
          <a:p>
            <a:pPr lvl="2"/>
            <a:r>
              <a:t>Body Level Three</a:t>
            </a:r>
          </a:p>
          <a:p>
            <a:pPr lvl="3"/>
            <a:r>
              <a:t>Body Level Four</a:t>
            </a:r>
          </a:p>
          <a:p>
            <a:pPr lvl="4"/>
            <a:r>
              <a:t>Body Level Five</a:t>
            </a:r>
          </a:p>
        </p:txBody>
      </p:sp>
      <p:sp>
        <p:nvSpPr>
          <p:cNvPr id="49" name="Text Placeholder 4"/>
          <p:cNvSpPr/>
          <p:nvPr>
            <p:ph type="body" sz="quarter" idx="21"/>
          </p:nvPr>
        </p:nvSpPr>
        <p:spPr>
          <a:xfrm>
            <a:off x="6172200" y="1681163"/>
            <a:ext cx="5183188" cy="823914"/>
          </a:xfrm>
          <a:prstGeom prst="rect">
            <a:avLst/>
          </a:prstGeom>
        </p:spPr>
        <p:txBody>
          <a:bodyPr anchor="b"/>
          <a:lstStyle/>
          <a:p>
            <a:pPr/>
          </a:p>
        </p:txBody>
      </p:sp>
      <p:sp>
        <p:nvSpPr>
          <p:cNvPr id="5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57" name="Title Text"/>
          <p:cNvSpPr txBox="1"/>
          <p:nvPr>
            <p:ph type="title"/>
          </p:nvPr>
        </p:nvSpPr>
        <p:spPr>
          <a:prstGeom prst="rect">
            <a:avLst/>
          </a:prstGeom>
        </p:spPr>
        <p:txBody>
          <a:bodyPr/>
          <a:lstStyle/>
          <a:p>
            <a:pPr/>
            <a:r>
              <a:t>Title Text</a:t>
            </a:r>
          </a:p>
        </p:txBody>
      </p:sp>
      <p:sp>
        <p:nvSpPr>
          <p:cNvPr id="5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6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tent with Caption">
    <p:spTree>
      <p:nvGrpSpPr>
        <p:cNvPr id="1" name=""/>
        <p:cNvGrpSpPr/>
        <p:nvPr/>
      </p:nvGrpSpPr>
      <p:grpSpPr>
        <a:xfrm>
          <a:off x="0" y="0"/>
          <a:ext cx="0" cy="0"/>
          <a:chOff x="0" y="0"/>
          <a:chExt cx="0" cy="0"/>
        </a:xfrm>
      </p:grpSpPr>
      <p:sp>
        <p:nvSpPr>
          <p:cNvPr id="72" name="Title Text"/>
          <p:cNvSpPr txBox="1"/>
          <p:nvPr>
            <p:ph type="title"/>
          </p:nvPr>
        </p:nvSpPr>
        <p:spPr>
          <a:xfrm>
            <a:off x="839787" y="457200"/>
            <a:ext cx="3932240" cy="1600200"/>
          </a:xfrm>
          <a:prstGeom prst="rect">
            <a:avLst/>
          </a:prstGeom>
        </p:spPr>
        <p:txBody>
          <a:bodyPr anchor="b"/>
          <a:lstStyle>
            <a:lvl1pPr>
              <a:defRPr sz="3200"/>
            </a:lvl1pPr>
          </a:lstStyle>
          <a:p>
            <a:pPr/>
            <a:r>
              <a:t>Title Text</a:t>
            </a:r>
          </a:p>
        </p:txBody>
      </p:sp>
      <p:sp>
        <p:nvSpPr>
          <p:cNvPr id="73" name="Body Level One…"/>
          <p:cNvSpPr txBox="1"/>
          <p:nvPr>
            <p:ph type="body" sz="half" idx="1"/>
          </p:nvPr>
        </p:nvSpPr>
        <p:spPr>
          <a:xfrm>
            <a:off x="5183187" y="987425"/>
            <a:ext cx="6172202"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pPr/>
            <a:r>
              <a:t>Body Level One</a:t>
            </a:r>
          </a:p>
          <a:p>
            <a:pPr lvl="1"/>
            <a:r>
              <a:t>Body Level Two</a:t>
            </a:r>
          </a:p>
          <a:p>
            <a:pPr lvl="2"/>
            <a:r>
              <a:t>Body Level Three</a:t>
            </a:r>
          </a:p>
          <a:p>
            <a:pPr lvl="3"/>
            <a:r>
              <a:t>Body Level Four</a:t>
            </a:r>
          </a:p>
          <a:p>
            <a:pPr lvl="4"/>
            <a:r>
              <a:t>Body Level Five</a:t>
            </a:r>
          </a:p>
        </p:txBody>
      </p:sp>
      <p:sp>
        <p:nvSpPr>
          <p:cNvPr id="74" name="Text Placeholder 3"/>
          <p:cNvSpPr/>
          <p:nvPr>
            <p:ph type="body" sz="quarter" idx="21"/>
          </p:nvPr>
        </p:nvSpPr>
        <p:spPr>
          <a:xfrm>
            <a:off x="839787" y="2057400"/>
            <a:ext cx="3932238" cy="3811588"/>
          </a:xfrm>
          <a:prstGeom prst="rect">
            <a:avLst/>
          </a:prstGeom>
        </p:spPr>
        <p:txBody>
          <a:bodyPr/>
          <a:lstStyle/>
          <a:p>
            <a:pPr/>
          </a:p>
        </p:txBody>
      </p:sp>
      <p:sp>
        <p:nvSpPr>
          <p:cNvPr id="7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icture with Caption">
    <p:spTree>
      <p:nvGrpSpPr>
        <p:cNvPr id="1" name=""/>
        <p:cNvGrpSpPr/>
        <p:nvPr/>
      </p:nvGrpSpPr>
      <p:grpSpPr>
        <a:xfrm>
          <a:off x="0" y="0"/>
          <a:ext cx="0" cy="0"/>
          <a:chOff x="0" y="0"/>
          <a:chExt cx="0" cy="0"/>
        </a:xfrm>
      </p:grpSpPr>
      <p:sp>
        <p:nvSpPr>
          <p:cNvPr id="82" name="Title Text"/>
          <p:cNvSpPr txBox="1"/>
          <p:nvPr>
            <p:ph type="title"/>
          </p:nvPr>
        </p:nvSpPr>
        <p:spPr>
          <a:xfrm>
            <a:off x="839787" y="457200"/>
            <a:ext cx="3932240" cy="1600200"/>
          </a:xfrm>
          <a:prstGeom prst="rect">
            <a:avLst/>
          </a:prstGeom>
        </p:spPr>
        <p:txBody>
          <a:bodyPr anchor="b"/>
          <a:lstStyle>
            <a:lvl1pPr>
              <a:defRPr sz="3200"/>
            </a:lvl1pPr>
          </a:lstStyle>
          <a:p>
            <a:pPr/>
            <a:r>
              <a:t>Title Text</a:t>
            </a:r>
          </a:p>
        </p:txBody>
      </p:sp>
      <p:sp>
        <p:nvSpPr>
          <p:cNvPr id="83" name="Picture Placeholder 2"/>
          <p:cNvSpPr/>
          <p:nvPr>
            <p:ph type="pic" sz="half" idx="21"/>
          </p:nvPr>
        </p:nvSpPr>
        <p:spPr>
          <a:xfrm>
            <a:off x="5183187" y="987425"/>
            <a:ext cx="6172202" cy="4873625"/>
          </a:xfrm>
          <a:prstGeom prst="rect">
            <a:avLst/>
          </a:prstGeom>
        </p:spPr>
        <p:txBody>
          <a:bodyPr lIns="91439" tIns="45719" rIns="91439" bIns="45719">
            <a:noAutofit/>
          </a:bodyPr>
          <a:lstStyle/>
          <a:p>
            <a:pPr/>
          </a:p>
        </p:txBody>
      </p:sp>
      <p:sp>
        <p:nvSpPr>
          <p:cNvPr id="84" name="Body Level One…"/>
          <p:cNvSpPr txBox="1"/>
          <p:nvPr>
            <p:ph type="body" sz="quarter" idx="1"/>
          </p:nvPr>
        </p:nvSpPr>
        <p:spPr>
          <a:xfrm>
            <a:off x="839787" y="2057400"/>
            <a:ext cx="3932240" cy="3811588"/>
          </a:xfrm>
          <a:prstGeom prst="rect">
            <a:avLst/>
          </a:prstGeom>
        </p:spPr>
        <p:txBody>
          <a:bodyPr/>
          <a:lstStyle>
            <a:lvl1pPr marL="0" indent="0">
              <a:buSzTx/>
              <a:buFontTx/>
              <a:buNone/>
              <a:defRPr sz="1600"/>
            </a:lvl1pPr>
            <a:lvl2pPr marL="0" indent="0">
              <a:buSzTx/>
              <a:buFontTx/>
              <a:buNone/>
              <a:defRPr sz="1600"/>
            </a:lvl2pPr>
            <a:lvl3pPr marL="0" indent="0">
              <a:buSzTx/>
              <a:buFontTx/>
              <a:buNone/>
              <a:defRPr sz="1600"/>
            </a:lvl3pPr>
            <a:lvl4pPr marL="0" indent="0">
              <a:buSzTx/>
              <a:buFontTx/>
              <a:buNone/>
              <a:defRPr sz="1600"/>
            </a:lvl4pPr>
            <a:lvl5pPr marL="0" indent="0">
              <a:buSzTx/>
              <a:buFontTx/>
              <a:buNone/>
              <a:defRPr sz="1600"/>
            </a:lvl5pPr>
          </a:lstStyle>
          <a:p>
            <a:pPr/>
            <a:r>
              <a:t>Body Level One</a:t>
            </a:r>
          </a:p>
          <a:p>
            <a:pPr lvl="1"/>
            <a:r>
              <a:t>Body Level Two</a:t>
            </a:r>
          </a:p>
          <a:p>
            <a:pPr lvl="2"/>
            <a:r>
              <a:t>Body Level Three</a:t>
            </a:r>
          </a:p>
          <a:p>
            <a:pPr lvl="3"/>
            <a:r>
              <a:t>Body Level Four</a:t>
            </a:r>
          </a:p>
          <a:p>
            <a:pPr lvl="4"/>
            <a:r>
              <a:t>Body Level Five</a:t>
            </a:r>
          </a:p>
        </p:txBody>
      </p:sp>
      <p:sp>
        <p:nvSpPr>
          <p:cNvPr id="8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203864"/>
        </a:solidFill>
      </p:bgPr>
    </p:bg>
    <p:spTree>
      <p:nvGrpSpPr>
        <p:cNvPr id="1" name=""/>
        <p:cNvGrpSpPr/>
        <p:nvPr/>
      </p:nvGrpSpPr>
      <p:grpSpPr>
        <a:xfrm>
          <a:off x="0" y="0"/>
          <a:ext cx="0" cy="0"/>
          <a:chOff x="0" y="0"/>
          <a:chExt cx="0" cy="0"/>
        </a:xfrm>
      </p:grpSpPr>
      <p:sp>
        <p:nvSpPr>
          <p:cNvPr id="2" name="Title Text"/>
          <p:cNvSpPr txBox="1"/>
          <p:nvPr>
            <p:ph type="title"/>
          </p:nvPr>
        </p:nvSpPr>
        <p:spPr>
          <a:xfrm>
            <a:off x="838200" y="365125"/>
            <a:ext cx="10515600" cy="1325563"/>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normAutofit fontScale="100000" lnSpcReduction="0"/>
          </a:bodyPr>
          <a:lstStyle/>
          <a:p>
            <a:pPr/>
            <a:r>
              <a:t>Title Text</a:t>
            </a:r>
          </a:p>
        </p:txBody>
      </p:sp>
      <p:sp>
        <p:nvSpPr>
          <p:cNvPr id="3" name="Body Level One…"/>
          <p:cNvSpPr txBox="1"/>
          <p:nvPr>
            <p:ph type="body" idx="1"/>
          </p:nvPr>
        </p:nvSpPr>
        <p:spPr>
          <a:xfrm>
            <a:off x="838200" y="1825625"/>
            <a:ext cx="10515600" cy="435133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11095178" y="6414761"/>
            <a:ext cx="258623" cy="248303"/>
          </a:xfrm>
          <a:prstGeom prst="rect">
            <a:avLst/>
          </a:prstGeom>
          <a:ln w="12700">
            <a:miter lim="400000"/>
          </a:ln>
        </p:spPr>
        <p:txBody>
          <a:bodyPr wrap="none" lIns="45718" tIns="45718" rIns="45718" bIns="45718" anchor="ctr">
            <a:spAutoFit/>
          </a:bodyPr>
          <a:lstStyle>
            <a:lvl1pPr algn="r">
              <a:defRPr b="0" sz="1200">
                <a:solidFill>
                  <a:srgbClr val="888888"/>
                </a:solidFill>
                <a:latin typeface="+mn-lt"/>
                <a:ea typeface="+mn-ea"/>
                <a:cs typeface="+mn-cs"/>
                <a:sym typeface="Calibri"/>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transition xmlns:p14="http://schemas.microsoft.com/office/powerpoint/2010/main" spd="med" advClick="1"/>
  <p:txStyles>
    <p:titleStyle>
      <a:lvl1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n-lt"/>
          <a:ea typeface="+mn-ea"/>
          <a:cs typeface="+mn-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n-lt"/>
          <a:ea typeface="+mn-ea"/>
          <a:cs typeface="+mn-cs"/>
          <a:sym typeface="Calibri"/>
        </a:defRPr>
      </a:lvl2pPr>
      <a:lvl3pPr marL="1234438" marR="0" indent="-320038"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n-lt"/>
          <a:ea typeface="+mn-ea"/>
          <a:cs typeface="+mn-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n-lt"/>
          <a:ea typeface="+mn-ea"/>
          <a:cs typeface="+mn-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n-lt"/>
          <a:ea typeface="+mn-ea"/>
          <a:cs typeface="+mn-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n-lt"/>
          <a:ea typeface="+mn-ea"/>
          <a:cs typeface="+mn-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n-lt"/>
          <a:ea typeface="+mn-ea"/>
          <a:cs typeface="+mn-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n-lt"/>
          <a:ea typeface="+mn-ea"/>
          <a:cs typeface="+mn-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n-lt"/>
          <a:ea typeface="+mn-ea"/>
          <a:cs typeface="+mn-cs"/>
          <a:sym typeface="Calibri"/>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1pPr>
      <a:lvl2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2pPr>
      <a:lvl3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3pPr>
      <a:lvl4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4pPr>
      <a:lvl5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5pPr>
      <a:lvl6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6pPr>
      <a:lvl7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7pPr>
      <a:lvl8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8pPr>
      <a:lvl9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11.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12.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13.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s>

</file>

<file path=ppt/slides/_rels/slide14.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3.png"/></Relationships>

</file>

<file path=ppt/slides/_rels/slide15.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3.jpeg"/></Relationships>

</file>

<file path=ppt/slides/_rels/slide16.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4.jpeg"/></Relationships>

</file>

<file path=ppt/slides/_rels/slide17.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5.jpeg"/></Relationships>

</file>

<file path=ppt/slides/_rels/slide18.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6.jpeg"/></Relationships>

</file>

<file path=ppt/slides/_rels/slide19.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4.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20.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7.jpeg"/></Relationships>

</file>

<file path=ppt/slides/_rels/slide21.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8.jpeg"/></Relationships>

</file>

<file path=ppt/slides/_rels/slide3.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1.jpeg"/></Relationships>

</file>

<file path=ppt/slides/_rels/slide8.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eg"/><Relationship Id="rId3" Type="http://schemas.openxmlformats.org/officeDocument/2006/relationships/image" Target="../media/image2.jpeg"/></Relationships>

</file>

<file path=ppt/slides/_rels/slide9.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94" name="IMG_3367.png" descr="IMG_3367.png"/>
          <p:cNvPicPr>
            <a:picLocks noChangeAspect="1"/>
          </p:cNvPicPr>
          <p:nvPr/>
        </p:nvPicPr>
        <p:blipFill>
          <a:blip r:embed="rId2">
            <a:extLst/>
          </a:blip>
          <a:stretch>
            <a:fillRect/>
          </a:stretch>
        </p:blipFill>
        <p:spPr>
          <a:xfrm>
            <a:off x="2834203" y="167204"/>
            <a:ext cx="6523593" cy="6523592"/>
          </a:xfrm>
          <a:prstGeom prst="rect">
            <a:avLst/>
          </a:prstGeom>
          <a:ln w="12700">
            <a:miter lim="400000"/>
          </a:ln>
        </p:spPr>
      </p:pic>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25" name="IMG_3367.png" descr="IMG_3367.png"/>
          <p:cNvPicPr>
            <a:picLocks noChangeAspect="1"/>
          </p:cNvPicPr>
          <p:nvPr/>
        </p:nvPicPr>
        <p:blipFill>
          <a:blip r:embed="rId2">
            <a:alphaModFix amt="4566"/>
            <a:extLst/>
          </a:blip>
          <a:stretch>
            <a:fillRect/>
          </a:stretch>
        </p:blipFill>
        <p:spPr>
          <a:xfrm>
            <a:off x="2834203" y="167204"/>
            <a:ext cx="6523593" cy="6523592"/>
          </a:xfrm>
          <a:prstGeom prst="rect">
            <a:avLst/>
          </a:prstGeom>
          <a:ln w="12700">
            <a:miter lim="400000"/>
          </a:ln>
        </p:spPr>
      </p:pic>
      <p:sp>
        <p:nvSpPr>
          <p:cNvPr id="126" name="TextBox 1"/>
          <p:cNvSpPr txBox="1"/>
          <p:nvPr/>
        </p:nvSpPr>
        <p:spPr>
          <a:xfrm>
            <a:off x="881625" y="1729740"/>
            <a:ext cx="10428750" cy="380999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300789" indent="-300789">
              <a:lnSpc>
                <a:spcPct val="90000"/>
              </a:lnSpc>
              <a:spcBef>
                <a:spcPts val="1000"/>
              </a:spcBef>
              <a:buSzPct val="100000"/>
              <a:buChar char="•"/>
              <a:defRPr sz="3000">
                <a:solidFill>
                  <a:srgbClr val="FFFFFF"/>
                </a:solidFill>
                <a:latin typeface="+mj-lt"/>
                <a:ea typeface="+mj-ea"/>
                <a:cs typeface="+mj-cs"/>
                <a:sym typeface="Helvetica"/>
              </a:defRPr>
            </a:pPr>
            <a:r>
              <a:t>ERBC – Every Friday, @ 0830</a:t>
            </a:r>
          </a:p>
          <a:p>
            <a:pPr>
              <a:lnSpc>
                <a:spcPct val="90000"/>
              </a:lnSpc>
              <a:spcBef>
                <a:spcPts val="1000"/>
              </a:spcBef>
              <a:defRPr sz="3000">
                <a:solidFill>
                  <a:srgbClr val="FFFFFF"/>
                </a:solidFill>
                <a:latin typeface="+mj-lt"/>
                <a:ea typeface="+mj-ea"/>
                <a:cs typeface="+mj-cs"/>
                <a:sym typeface="Helvetica"/>
              </a:defRPr>
            </a:pPr>
            <a:r>
              <a:t>	Texan Kitchen 415 N Main, Euless, TX 76039</a:t>
            </a:r>
          </a:p>
          <a:p>
            <a:pPr marL="300789" indent="-300789">
              <a:lnSpc>
                <a:spcPct val="90000"/>
              </a:lnSpc>
              <a:spcBef>
                <a:spcPts val="1000"/>
              </a:spcBef>
              <a:buSzPct val="100000"/>
              <a:buChar char="•"/>
              <a:defRPr sz="3000">
                <a:solidFill>
                  <a:srgbClr val="FFFFFF"/>
                </a:solidFill>
                <a:latin typeface="+mj-lt"/>
                <a:ea typeface="+mj-ea"/>
                <a:cs typeface="+mj-cs"/>
                <a:sym typeface="Helvetica"/>
              </a:defRPr>
            </a:pPr>
            <a:r>
              <a:t>H‑E‑B Joint Radio Club Breakfast, every 3rd Saturday, Egg Haven Cafe, 760 Airport Fwy, Suite 100, Hurst, RSVP by midnight Thursday</a:t>
            </a:r>
          </a:p>
          <a:p>
            <a:pPr marL="300789" indent="-300789">
              <a:lnSpc>
                <a:spcPct val="90000"/>
              </a:lnSpc>
              <a:spcBef>
                <a:spcPts val="1000"/>
              </a:spcBef>
              <a:buSzPct val="100000"/>
              <a:buChar char="•"/>
              <a:defRPr sz="3000">
                <a:solidFill>
                  <a:srgbClr val="FFFFFF"/>
                </a:solidFill>
                <a:latin typeface="+mj-lt"/>
                <a:ea typeface="+mj-ea"/>
                <a:cs typeface="+mj-cs"/>
                <a:sym typeface="Helvetica"/>
              </a:defRPr>
            </a:pPr>
            <a:r>
              <a:t>Club Social – Monday, November 20, 1800 – 1900 		IHOP 2309 W Airport Fwy. 						Euless, TX 76040</a:t>
            </a:r>
          </a:p>
        </p:txBody>
      </p:sp>
      <p:sp>
        <p:nvSpPr>
          <p:cNvPr id="127" name="TextBox 1"/>
          <p:cNvSpPr txBox="1"/>
          <p:nvPr/>
        </p:nvSpPr>
        <p:spPr>
          <a:xfrm>
            <a:off x="1773883" y="759205"/>
            <a:ext cx="8644234" cy="10058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defRPr sz="6000">
                <a:solidFill>
                  <a:srgbClr val="FFFFFF"/>
                </a:solidFill>
                <a:latin typeface="+mj-lt"/>
                <a:ea typeface="+mj-ea"/>
                <a:cs typeface="+mj-cs"/>
                <a:sym typeface="Helvetica"/>
              </a:defRPr>
            </a:lvl1pPr>
          </a:lstStyle>
          <a:p>
            <a:pPr/>
            <a:r>
              <a:t>Euless ARC Gatherings</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29" name="IMG_3367.png" descr="IMG_3367.png"/>
          <p:cNvPicPr>
            <a:picLocks noChangeAspect="1"/>
          </p:cNvPicPr>
          <p:nvPr/>
        </p:nvPicPr>
        <p:blipFill>
          <a:blip r:embed="rId2">
            <a:alphaModFix amt="5251"/>
            <a:extLst/>
          </a:blip>
          <a:stretch>
            <a:fillRect/>
          </a:stretch>
        </p:blipFill>
        <p:spPr>
          <a:xfrm>
            <a:off x="2834203" y="167204"/>
            <a:ext cx="6523593" cy="6523592"/>
          </a:xfrm>
          <a:prstGeom prst="rect">
            <a:avLst/>
          </a:prstGeom>
          <a:ln w="12700">
            <a:miter lim="400000"/>
          </a:ln>
        </p:spPr>
      </p:pic>
      <p:sp>
        <p:nvSpPr>
          <p:cNvPr id="130" name="Club Officer Elections, November 8…"/>
          <p:cNvSpPr txBox="1"/>
          <p:nvPr/>
        </p:nvSpPr>
        <p:spPr>
          <a:xfrm>
            <a:off x="1285531" y="2167966"/>
            <a:ext cx="9620938" cy="252206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ormAutofit fontScale="100000" lnSpcReduction="0"/>
          </a:bodyPr>
          <a:lstStyle/>
          <a:p>
            <a:pPr marL="308308" indent="-308308" defTabSz="749808">
              <a:lnSpc>
                <a:spcPct val="90000"/>
              </a:lnSpc>
              <a:spcBef>
                <a:spcPts val="800"/>
              </a:spcBef>
              <a:buSzPct val="100000"/>
              <a:buChar char="•"/>
              <a:defRPr b="0" sz="3000">
                <a:solidFill>
                  <a:srgbClr val="FFFFFF"/>
                </a:solidFill>
                <a:latin typeface="+mn-lt"/>
                <a:ea typeface="+mn-ea"/>
                <a:cs typeface="+mn-cs"/>
                <a:sym typeface="Calibri"/>
              </a:defRPr>
            </a:pPr>
            <a:r>
              <a:t>Club Officer Elections, November 8</a:t>
            </a:r>
          </a:p>
          <a:p>
            <a:pPr marL="308308" indent="-308308" defTabSz="749808">
              <a:lnSpc>
                <a:spcPct val="90000"/>
              </a:lnSpc>
              <a:spcBef>
                <a:spcPts val="800"/>
              </a:spcBef>
              <a:buSzPct val="100000"/>
              <a:buChar char="•"/>
              <a:defRPr b="0" sz="3000">
                <a:solidFill>
                  <a:srgbClr val="FFFFFF"/>
                </a:solidFill>
                <a:latin typeface="+mn-lt"/>
                <a:ea typeface="+mn-ea"/>
                <a:cs typeface="+mn-cs"/>
                <a:sym typeface="Calibri"/>
              </a:defRPr>
            </a:pPr>
            <a:r>
              <a:t>State Park on the Air Cabin reservation time, November 18</a:t>
            </a:r>
          </a:p>
          <a:p>
            <a:pPr marL="308308" indent="-308308" defTabSz="749808">
              <a:lnSpc>
                <a:spcPct val="90000"/>
              </a:lnSpc>
              <a:spcBef>
                <a:spcPts val="800"/>
              </a:spcBef>
              <a:buSzPct val="100000"/>
              <a:buChar char="•"/>
              <a:defRPr b="0" sz="3000">
                <a:solidFill>
                  <a:srgbClr val="FFFFFF"/>
                </a:solidFill>
                <a:latin typeface="+mn-lt"/>
                <a:ea typeface="+mn-ea"/>
                <a:cs typeface="+mn-cs"/>
                <a:sym typeface="Calibri"/>
              </a:defRPr>
            </a:pPr>
            <a:r>
              <a:t>CERT Team Meeting - November 18 0900</a:t>
            </a:r>
          </a:p>
        </p:txBody>
      </p:sp>
      <p:sp>
        <p:nvSpPr>
          <p:cNvPr id="131" name="TextBox 1"/>
          <p:cNvSpPr txBox="1"/>
          <p:nvPr/>
        </p:nvSpPr>
        <p:spPr>
          <a:xfrm>
            <a:off x="2379614" y="340894"/>
            <a:ext cx="7432772" cy="16154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gn="ctr">
              <a:defRPr sz="5000">
                <a:solidFill>
                  <a:srgbClr val="FFFFFF"/>
                </a:solidFill>
                <a:latin typeface="+mj-lt"/>
                <a:ea typeface="+mj-ea"/>
                <a:cs typeface="+mj-cs"/>
                <a:sym typeface="Helvetica"/>
              </a:defRPr>
            </a:pPr>
            <a:r>
              <a:t>Upcoming Events</a:t>
            </a:r>
          </a:p>
          <a:p>
            <a:pPr algn="ctr">
              <a:defRPr sz="5000">
                <a:solidFill>
                  <a:srgbClr val="FFFFFF"/>
                </a:solidFill>
                <a:latin typeface="+mj-lt"/>
                <a:ea typeface="+mj-ea"/>
                <a:cs typeface="+mj-cs"/>
                <a:sym typeface="Helvetica"/>
              </a:defRPr>
            </a:pPr>
            <a:r>
              <a:t>November</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33" name="IMG_3367.png" descr="IMG_3367.png"/>
          <p:cNvPicPr>
            <a:picLocks noChangeAspect="1"/>
          </p:cNvPicPr>
          <p:nvPr/>
        </p:nvPicPr>
        <p:blipFill>
          <a:blip r:embed="rId2">
            <a:alphaModFix amt="5251"/>
            <a:extLst/>
          </a:blip>
          <a:stretch>
            <a:fillRect/>
          </a:stretch>
        </p:blipFill>
        <p:spPr>
          <a:xfrm>
            <a:off x="2834203" y="167204"/>
            <a:ext cx="6523593" cy="6523592"/>
          </a:xfrm>
          <a:prstGeom prst="rect">
            <a:avLst/>
          </a:prstGeom>
          <a:ln w="12700">
            <a:miter lim="400000"/>
          </a:ln>
        </p:spPr>
      </p:pic>
      <p:sp>
        <p:nvSpPr>
          <p:cNvPr id="134" name="Club Officer Elections, November 8…"/>
          <p:cNvSpPr txBox="1"/>
          <p:nvPr/>
        </p:nvSpPr>
        <p:spPr>
          <a:xfrm>
            <a:off x="1285531" y="2167966"/>
            <a:ext cx="9620938" cy="252206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ormAutofit fontScale="100000" lnSpcReduction="0"/>
          </a:bodyPr>
          <a:lstStyle/>
          <a:p>
            <a:pPr marL="308308" indent="-308308" defTabSz="749808">
              <a:lnSpc>
                <a:spcPct val="90000"/>
              </a:lnSpc>
              <a:spcBef>
                <a:spcPts val="800"/>
              </a:spcBef>
              <a:buSzPct val="100000"/>
              <a:buChar char="•"/>
              <a:defRPr b="0" sz="3000">
                <a:solidFill>
                  <a:srgbClr val="FFFFFF"/>
                </a:solidFill>
                <a:latin typeface="+mn-lt"/>
                <a:ea typeface="+mn-ea"/>
                <a:cs typeface="+mn-cs"/>
                <a:sym typeface="Calibri"/>
              </a:defRPr>
            </a:pPr>
            <a:r>
              <a:t>“A Very Merry Grinchmas” Euless Parade of Lights, 				Saturday, December 2, Entry Deadline: Monday, Nov. 27</a:t>
            </a:r>
          </a:p>
          <a:p>
            <a:pPr marL="308308" indent="-308308" defTabSz="749808">
              <a:lnSpc>
                <a:spcPct val="90000"/>
              </a:lnSpc>
              <a:spcBef>
                <a:spcPts val="800"/>
              </a:spcBef>
              <a:buSzPct val="100000"/>
              <a:buChar char="•"/>
              <a:defRPr b="0" sz="3000">
                <a:solidFill>
                  <a:srgbClr val="FFFFFF"/>
                </a:solidFill>
                <a:latin typeface="+mn-lt"/>
                <a:ea typeface="+mn-ea"/>
                <a:cs typeface="+mn-cs"/>
                <a:sym typeface="Calibri"/>
              </a:defRPr>
            </a:pPr>
            <a:r>
              <a:t>Christmas Party, Wednesday,  December 13</a:t>
            </a:r>
          </a:p>
        </p:txBody>
      </p:sp>
      <p:sp>
        <p:nvSpPr>
          <p:cNvPr id="135" name="TextBox 1"/>
          <p:cNvSpPr txBox="1"/>
          <p:nvPr/>
        </p:nvSpPr>
        <p:spPr>
          <a:xfrm>
            <a:off x="2379614" y="340894"/>
            <a:ext cx="7432772" cy="16154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gn="ctr">
              <a:defRPr sz="5000">
                <a:solidFill>
                  <a:srgbClr val="FFFFFF"/>
                </a:solidFill>
                <a:latin typeface="+mj-lt"/>
                <a:ea typeface="+mj-ea"/>
                <a:cs typeface="+mj-cs"/>
                <a:sym typeface="Helvetica"/>
              </a:defRPr>
            </a:pPr>
            <a:r>
              <a:t>Upcoming Events</a:t>
            </a:r>
          </a:p>
          <a:p>
            <a:pPr algn="ctr">
              <a:defRPr sz="5000">
                <a:solidFill>
                  <a:srgbClr val="FFFFFF"/>
                </a:solidFill>
                <a:latin typeface="+mj-lt"/>
                <a:ea typeface="+mj-ea"/>
                <a:cs typeface="+mj-cs"/>
                <a:sym typeface="Helvetica"/>
              </a:defRPr>
            </a:pPr>
            <a:r>
              <a:t>December</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37" name="IMG_3367.png" descr="IMG_3367.png"/>
          <p:cNvPicPr>
            <a:picLocks noChangeAspect="1"/>
          </p:cNvPicPr>
          <p:nvPr/>
        </p:nvPicPr>
        <p:blipFill>
          <a:blip r:embed="rId2">
            <a:alphaModFix amt="5251"/>
            <a:extLst/>
          </a:blip>
          <a:stretch>
            <a:fillRect/>
          </a:stretch>
        </p:blipFill>
        <p:spPr>
          <a:xfrm>
            <a:off x="2834203" y="167204"/>
            <a:ext cx="6523593" cy="6523592"/>
          </a:xfrm>
          <a:prstGeom prst="rect">
            <a:avLst/>
          </a:prstGeom>
          <a:ln w="12700">
            <a:miter lim="400000"/>
          </a:ln>
        </p:spPr>
      </p:pic>
      <p:sp>
        <p:nvSpPr>
          <p:cNvPr id="138" name="TextBox 6"/>
          <p:cNvSpPr txBox="1"/>
          <p:nvPr/>
        </p:nvSpPr>
        <p:spPr>
          <a:xfrm>
            <a:off x="1846882" y="343174"/>
            <a:ext cx="8498236" cy="10058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defRPr sz="6000">
                <a:solidFill>
                  <a:srgbClr val="FFFFFF"/>
                </a:solidFill>
                <a:latin typeface="+mj-lt"/>
                <a:ea typeface="+mj-ea"/>
                <a:cs typeface="+mj-cs"/>
                <a:sym typeface="Helvetica"/>
              </a:defRPr>
            </a:lvl1pPr>
          </a:lstStyle>
          <a:p>
            <a:pPr/>
            <a:r>
              <a:t>Previous Month Hours</a:t>
            </a:r>
          </a:p>
        </p:txBody>
      </p:sp>
      <p:pic>
        <p:nvPicPr>
          <p:cNvPr id="139" name="image.png" descr="image.png"/>
          <p:cNvPicPr>
            <a:picLocks noChangeAspect="1"/>
          </p:cNvPicPr>
          <p:nvPr/>
        </p:nvPicPr>
        <p:blipFill>
          <a:blip r:embed="rId3">
            <a:extLst/>
          </a:blip>
          <a:stretch>
            <a:fillRect/>
          </a:stretch>
        </p:blipFill>
        <p:spPr>
          <a:xfrm>
            <a:off x="1860550" y="2032000"/>
            <a:ext cx="8470900" cy="2794000"/>
          </a:xfrm>
          <a:prstGeom prst="rect">
            <a:avLst/>
          </a:prstGeom>
          <a:ln w="12700">
            <a:miter lim="400000"/>
          </a:ln>
        </p:spPr>
      </p:pic>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41" name="IMG_3367.png" descr="IMG_3367.png"/>
          <p:cNvPicPr>
            <a:picLocks noChangeAspect="1"/>
          </p:cNvPicPr>
          <p:nvPr/>
        </p:nvPicPr>
        <p:blipFill>
          <a:blip r:embed="rId2">
            <a:alphaModFix amt="5251"/>
            <a:extLst/>
          </a:blip>
          <a:stretch>
            <a:fillRect/>
          </a:stretch>
        </p:blipFill>
        <p:spPr>
          <a:xfrm>
            <a:off x="2834203" y="167204"/>
            <a:ext cx="6523593" cy="6523592"/>
          </a:xfrm>
          <a:prstGeom prst="rect">
            <a:avLst/>
          </a:prstGeom>
          <a:ln w="12700">
            <a:miter lim="400000"/>
          </a:ln>
        </p:spPr>
      </p:pic>
      <p:sp>
        <p:nvSpPr>
          <p:cNvPr id="142" name="TextBox 6"/>
          <p:cNvSpPr txBox="1"/>
          <p:nvPr/>
        </p:nvSpPr>
        <p:spPr>
          <a:xfrm>
            <a:off x="2517252" y="95428"/>
            <a:ext cx="7157496" cy="10058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defRPr sz="6000">
                <a:solidFill>
                  <a:srgbClr val="FFFFFF"/>
                </a:solidFill>
                <a:latin typeface="+mj-lt"/>
                <a:ea typeface="+mj-ea"/>
                <a:cs typeface="+mj-cs"/>
                <a:sym typeface="Helvetica"/>
              </a:defRPr>
            </a:lvl1pPr>
          </a:lstStyle>
          <a:p>
            <a:pPr/>
            <a:r>
              <a:t>Year To Date Hours</a:t>
            </a:r>
          </a:p>
        </p:txBody>
      </p:sp>
      <p:pic>
        <p:nvPicPr>
          <p:cNvPr id="143" name="image.png" descr="image.png"/>
          <p:cNvPicPr>
            <a:picLocks noChangeAspect="1"/>
          </p:cNvPicPr>
          <p:nvPr/>
        </p:nvPicPr>
        <p:blipFill>
          <a:blip r:embed="rId3">
            <a:extLst/>
          </a:blip>
          <a:stretch>
            <a:fillRect/>
          </a:stretch>
        </p:blipFill>
        <p:spPr>
          <a:xfrm>
            <a:off x="2985679" y="1009346"/>
            <a:ext cx="6220642" cy="4839308"/>
          </a:xfrm>
          <a:prstGeom prst="rect">
            <a:avLst/>
          </a:prstGeom>
          <a:ln w="12700">
            <a:miter lim="400000"/>
          </a:ln>
        </p:spPr>
      </p:pic>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45" name="IMG_3367.png" descr="IMG_3367.png"/>
          <p:cNvPicPr>
            <a:picLocks noChangeAspect="1"/>
          </p:cNvPicPr>
          <p:nvPr/>
        </p:nvPicPr>
        <p:blipFill>
          <a:blip r:embed="rId2">
            <a:alphaModFix amt="5251"/>
            <a:extLst/>
          </a:blip>
          <a:stretch>
            <a:fillRect/>
          </a:stretch>
        </p:blipFill>
        <p:spPr>
          <a:xfrm>
            <a:off x="2834203" y="167204"/>
            <a:ext cx="6523593" cy="6523592"/>
          </a:xfrm>
          <a:prstGeom prst="rect">
            <a:avLst/>
          </a:prstGeom>
          <a:ln w="12700">
            <a:miter lim="400000"/>
          </a:ln>
        </p:spPr>
      </p:pic>
      <p:sp>
        <p:nvSpPr>
          <p:cNvPr id="146" name="TextBox 6"/>
          <p:cNvSpPr txBox="1"/>
          <p:nvPr/>
        </p:nvSpPr>
        <p:spPr>
          <a:xfrm>
            <a:off x="1734474" y="34255"/>
            <a:ext cx="8723053" cy="10058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defRPr sz="6000">
                <a:solidFill>
                  <a:srgbClr val="FFFFFF"/>
                </a:solidFill>
                <a:latin typeface="+mj-lt"/>
                <a:ea typeface="+mj-ea"/>
                <a:cs typeface="+mj-cs"/>
                <a:sym typeface="Helvetica"/>
              </a:defRPr>
            </a:lvl1pPr>
          </a:lstStyle>
          <a:p>
            <a:pPr/>
            <a:r>
              <a:t>Please log your hours.</a:t>
            </a:r>
          </a:p>
        </p:txBody>
      </p:sp>
      <p:pic>
        <p:nvPicPr>
          <p:cNvPr id="147" name="IMG_3521.jpeg" descr="IMG_3521.jpeg"/>
          <p:cNvPicPr>
            <a:picLocks noChangeAspect="1"/>
          </p:cNvPicPr>
          <p:nvPr/>
        </p:nvPicPr>
        <p:blipFill>
          <a:blip r:embed="rId3">
            <a:extLst/>
          </a:blip>
          <a:stretch>
            <a:fillRect/>
          </a:stretch>
        </p:blipFill>
        <p:spPr>
          <a:xfrm>
            <a:off x="2863850" y="1143000"/>
            <a:ext cx="6464300" cy="4572000"/>
          </a:xfrm>
          <a:prstGeom prst="rect">
            <a:avLst/>
          </a:prstGeom>
          <a:ln w="12700">
            <a:miter lim="400000"/>
          </a:ln>
        </p:spPr>
      </p:pic>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49" name="IMG_3367.png" descr="IMG_3367.png"/>
          <p:cNvPicPr>
            <a:picLocks noChangeAspect="1"/>
          </p:cNvPicPr>
          <p:nvPr/>
        </p:nvPicPr>
        <p:blipFill>
          <a:blip r:embed="rId2">
            <a:alphaModFix amt="5251"/>
            <a:extLst/>
          </a:blip>
          <a:stretch>
            <a:fillRect/>
          </a:stretch>
        </p:blipFill>
        <p:spPr>
          <a:xfrm>
            <a:off x="2834203" y="167204"/>
            <a:ext cx="6523593" cy="6523592"/>
          </a:xfrm>
          <a:prstGeom prst="rect">
            <a:avLst/>
          </a:prstGeom>
          <a:ln w="12700">
            <a:miter lim="400000"/>
          </a:ln>
        </p:spPr>
      </p:pic>
      <p:sp>
        <p:nvSpPr>
          <p:cNvPr id="150" name="TextBox 6"/>
          <p:cNvSpPr txBox="1"/>
          <p:nvPr/>
        </p:nvSpPr>
        <p:spPr>
          <a:xfrm>
            <a:off x="358785" y="4827417"/>
            <a:ext cx="11474430" cy="10058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defRPr sz="6000">
                <a:solidFill>
                  <a:srgbClr val="FFFFFF"/>
                </a:solidFill>
                <a:latin typeface="+mj-lt"/>
                <a:ea typeface="+mj-ea"/>
                <a:cs typeface="+mj-cs"/>
                <a:sym typeface="Helvetica"/>
              </a:defRPr>
            </a:lvl1pPr>
          </a:lstStyle>
          <a:p>
            <a:pPr/>
            <a:r>
              <a:t>Texas State Parks On The Air</a:t>
            </a:r>
          </a:p>
        </p:txBody>
      </p:sp>
      <p:sp>
        <p:nvSpPr>
          <p:cNvPr id="151" name="Fort Richardson State Park, April 20 &amp; 21, 2024, Reserve by November 18th"/>
          <p:cNvSpPr txBox="1"/>
          <p:nvPr>
            <p:ph type="body" sz="quarter" idx="4294967295"/>
          </p:nvPr>
        </p:nvSpPr>
        <p:spPr>
          <a:xfrm>
            <a:off x="263551" y="5767241"/>
            <a:ext cx="11664898" cy="473085"/>
          </a:xfrm>
          <a:prstGeom prst="rect">
            <a:avLst/>
          </a:prstGeom>
        </p:spPr>
        <p:txBody>
          <a:bodyPr/>
          <a:lstStyle>
            <a:lvl1pPr marL="0" indent="0" algn="ctr" defTabSz="886967">
              <a:spcBef>
                <a:spcPts val="900"/>
              </a:spcBef>
              <a:buSzTx/>
              <a:buNone/>
              <a:defRPr b="1" sz="2900">
                <a:solidFill>
                  <a:srgbClr val="FFFFFF"/>
                </a:solidFill>
              </a:defRPr>
            </a:lvl1pPr>
          </a:lstStyle>
          <a:p>
            <a:pPr/>
            <a:r>
              <a:t>Fort Richardson State Park, April 20 &amp; 21, 2024, Reserve by November 18th</a:t>
            </a:r>
          </a:p>
        </p:txBody>
      </p:sp>
      <p:pic>
        <p:nvPicPr>
          <p:cNvPr id="152" name="IMG_3514.jpeg" descr="IMG_3514.jpeg"/>
          <p:cNvPicPr>
            <a:picLocks noChangeAspect="1"/>
          </p:cNvPicPr>
          <p:nvPr/>
        </p:nvPicPr>
        <p:blipFill>
          <a:blip r:embed="rId3">
            <a:extLst/>
          </a:blip>
          <a:srcRect l="0" t="4905" r="0" b="0"/>
          <a:stretch>
            <a:fillRect/>
          </a:stretch>
        </p:blipFill>
        <p:spPr>
          <a:xfrm>
            <a:off x="398209" y="933175"/>
            <a:ext cx="3704599" cy="3522880"/>
          </a:xfrm>
          <a:prstGeom prst="rect">
            <a:avLst/>
          </a:prstGeom>
          <a:ln w="12700">
            <a:miter lim="400000"/>
          </a:ln>
        </p:spPr>
      </p:pic>
      <p:sp>
        <p:nvSpPr>
          <p:cNvPr id="153" name="Cabin (w/full hookups outside) $45/night + Entrance…"/>
          <p:cNvSpPr txBox="1"/>
          <p:nvPr>
            <p:ph type="title" idx="4294967295"/>
          </p:nvPr>
        </p:nvSpPr>
        <p:spPr>
          <a:xfrm>
            <a:off x="4226937" y="909383"/>
            <a:ext cx="7831178" cy="4193664"/>
          </a:xfrm>
          <a:prstGeom prst="rect">
            <a:avLst/>
          </a:prstGeom>
        </p:spPr>
        <p:txBody>
          <a:bodyPr/>
          <a:lstStyle/>
          <a:p>
            <a:pPr>
              <a:spcBef>
                <a:spcPts val="1000"/>
              </a:spcBef>
              <a:defRPr sz="2700">
                <a:solidFill>
                  <a:srgbClr val="FFFFFF"/>
                </a:solidFill>
                <a:latin typeface="+mn-lt"/>
                <a:ea typeface="+mn-ea"/>
                <a:cs typeface="+mn-cs"/>
                <a:sym typeface="Calibri"/>
              </a:defRPr>
            </a:pPr>
            <a:r>
              <a:t>Cabin (w/full hookups outside) $45/night + Entrance</a:t>
            </a:r>
          </a:p>
          <a:p>
            <a:pPr marL="535781" indent="-396081">
              <a:spcBef>
                <a:spcPts val="1000"/>
              </a:spcBef>
              <a:defRPr sz="2700">
                <a:solidFill>
                  <a:srgbClr val="FFFFFF"/>
                </a:solidFill>
                <a:latin typeface="+mn-lt"/>
                <a:ea typeface="+mn-ea"/>
                <a:cs typeface="+mn-cs"/>
                <a:sym typeface="Calibri"/>
              </a:defRPr>
            </a:pPr>
            <a:r>
              <a:t>Number of Sites: 11 People per Site: 8</a:t>
            </a:r>
          </a:p>
          <a:p>
            <a:pPr>
              <a:spcBef>
                <a:spcPts val="1000"/>
              </a:spcBef>
              <a:defRPr sz="2700">
                <a:solidFill>
                  <a:srgbClr val="FFFFFF"/>
                </a:solidFill>
                <a:latin typeface="+mn-lt"/>
                <a:ea typeface="+mn-ea"/>
                <a:cs typeface="+mn-cs"/>
                <a:sym typeface="Calibri"/>
              </a:defRPr>
            </a:pPr>
            <a:r>
              <a:t>Cabins 1 - 11 do not have a bathroom; they do have full hookups for RVs. A 6 percent state tax and 7 percent local occupancy tax are charged on these cabins. They have heating and air-conditioning, as well as bunk beds to sleep five. Linens and pillows are not provided. Pets are not allowed inside the cabin, but are allowed in the area. Tents or RVs are allowed outside.</a:t>
            </a:r>
          </a:p>
        </p:txBody>
      </p:sp>
      <p:sp>
        <p:nvSpPr>
          <p:cNvPr id="154" name="Fort Richardson State Park, April 20 &amp; 21, 2024, Reserve by November 18th"/>
          <p:cNvSpPr txBox="1"/>
          <p:nvPr/>
        </p:nvSpPr>
        <p:spPr>
          <a:xfrm>
            <a:off x="2496905" y="154033"/>
            <a:ext cx="7198190" cy="71906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ormAutofit fontScale="100000" lnSpcReduction="0"/>
          </a:bodyPr>
          <a:lstStyle>
            <a:lvl1pPr algn="ctr" defTabSz="886967">
              <a:lnSpc>
                <a:spcPct val="90000"/>
              </a:lnSpc>
              <a:spcBef>
                <a:spcPts val="900"/>
              </a:spcBef>
              <a:buFont typeface="Arial"/>
              <a:defRPr sz="4500">
                <a:solidFill>
                  <a:srgbClr val="FFFFFF"/>
                </a:solidFill>
                <a:latin typeface="+mn-lt"/>
                <a:ea typeface="+mn-ea"/>
                <a:cs typeface="+mn-cs"/>
                <a:sym typeface="Calibri"/>
              </a:defRPr>
            </a:lvl1pPr>
          </a:lstStyle>
          <a:p>
            <a:pPr/>
            <a:r>
              <a:t>Reserve by November 18th</a:t>
            </a:r>
          </a:p>
        </p:txBody>
      </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56" name="IMG_3367.png" descr="IMG_3367.png"/>
          <p:cNvPicPr>
            <a:picLocks noChangeAspect="1"/>
          </p:cNvPicPr>
          <p:nvPr/>
        </p:nvPicPr>
        <p:blipFill>
          <a:blip r:embed="rId2">
            <a:alphaModFix amt="5251"/>
            <a:extLst/>
          </a:blip>
          <a:stretch>
            <a:fillRect/>
          </a:stretch>
        </p:blipFill>
        <p:spPr>
          <a:xfrm>
            <a:off x="2834203" y="167204"/>
            <a:ext cx="6523593" cy="6523592"/>
          </a:xfrm>
          <a:prstGeom prst="rect">
            <a:avLst/>
          </a:prstGeom>
          <a:ln w="12700">
            <a:miter lim="400000"/>
          </a:ln>
        </p:spPr>
      </p:pic>
      <p:pic>
        <p:nvPicPr>
          <p:cNvPr id="157" name="IMG_3577.jpeg" descr="IMG_3577.jpeg"/>
          <p:cNvPicPr>
            <a:picLocks noChangeAspect="1"/>
          </p:cNvPicPr>
          <p:nvPr/>
        </p:nvPicPr>
        <p:blipFill>
          <a:blip r:embed="rId3">
            <a:extLst/>
          </a:blip>
          <a:stretch>
            <a:fillRect/>
          </a:stretch>
        </p:blipFill>
        <p:spPr>
          <a:xfrm>
            <a:off x="3764266" y="286075"/>
            <a:ext cx="4663468" cy="6285850"/>
          </a:xfrm>
          <a:prstGeom prst="rect">
            <a:avLst/>
          </a:prstGeom>
          <a:ln w="12700">
            <a:miter lim="400000"/>
          </a:ln>
        </p:spPr>
      </p:pic>
      <p:sp>
        <p:nvSpPr>
          <p:cNvPr id="158" name="TextBox 6"/>
          <p:cNvSpPr txBox="1"/>
          <p:nvPr/>
        </p:nvSpPr>
        <p:spPr>
          <a:xfrm>
            <a:off x="3711" y="251679"/>
            <a:ext cx="11894671" cy="37490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gn="ctr">
              <a:defRPr sz="6000">
                <a:solidFill>
                  <a:srgbClr val="FFFFFF"/>
                </a:solidFill>
                <a:latin typeface="+mj-lt"/>
                <a:ea typeface="+mj-ea"/>
                <a:cs typeface="+mj-cs"/>
                <a:sym typeface="Helvetica"/>
              </a:defRPr>
            </a:pPr>
            <a:r>
              <a:t>A </a:t>
            </a:r>
            <a:r>
              <a:rPr>
                <a:solidFill>
                  <a:srgbClr val="E22400"/>
                </a:solidFill>
              </a:rPr>
              <a:t>Very</a:t>
            </a:r>
            <a:r>
              <a:t>		  				</a:t>
            </a:r>
            <a:r>
              <a:rPr>
                <a:solidFill>
                  <a:srgbClr val="E22400"/>
                </a:solidFill>
              </a:rPr>
              <a:t>Merry</a:t>
            </a:r>
          </a:p>
          <a:p>
            <a:pPr algn="ctr">
              <a:defRPr sz="6000">
                <a:solidFill>
                  <a:srgbClr val="FFFFFF"/>
                </a:solidFill>
                <a:latin typeface="+mj-lt"/>
                <a:ea typeface="+mj-ea"/>
                <a:cs typeface="+mj-cs"/>
                <a:sym typeface="Helvetica"/>
              </a:defRPr>
            </a:pPr>
            <a:r>
              <a:t>					</a:t>
            </a:r>
          </a:p>
          <a:p>
            <a:pPr algn="ctr">
              <a:defRPr sz="6000">
                <a:solidFill>
                  <a:srgbClr val="FFFFFF"/>
                </a:solidFill>
                <a:latin typeface="+mj-lt"/>
                <a:ea typeface="+mj-ea"/>
                <a:cs typeface="+mj-cs"/>
                <a:sym typeface="Helvetica"/>
              </a:defRPr>
            </a:pPr>
            <a:r>
              <a:t>	</a:t>
            </a:r>
          </a:p>
          <a:p>
            <a:pPr algn="ctr">
              <a:defRPr sz="6000">
                <a:solidFill>
                  <a:srgbClr val="FFFFFF"/>
                </a:solidFill>
                <a:latin typeface="+mj-lt"/>
                <a:ea typeface="+mj-ea"/>
                <a:cs typeface="+mj-cs"/>
                <a:sym typeface="Helvetica"/>
              </a:defRPr>
            </a:pPr>
            <a:r>
              <a:t>					</a:t>
            </a:r>
            <a:r>
              <a:rPr>
                <a:solidFill>
                  <a:srgbClr val="4E7A27"/>
                </a:solidFill>
              </a:rPr>
              <a:t>Grinchmas</a:t>
            </a:r>
          </a:p>
        </p:txBody>
      </p:sp>
      <p:sp>
        <p:nvSpPr>
          <p:cNvPr id="159" name="TextBox 6"/>
          <p:cNvSpPr txBox="1"/>
          <p:nvPr/>
        </p:nvSpPr>
        <p:spPr>
          <a:xfrm>
            <a:off x="611704" y="3737528"/>
            <a:ext cx="3076157" cy="28346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defRPr sz="6000">
                <a:solidFill>
                  <a:srgbClr val="FFFFFF"/>
                </a:solidFill>
                <a:latin typeface="+mj-lt"/>
                <a:ea typeface="+mj-ea"/>
                <a:cs typeface="+mj-cs"/>
                <a:sym typeface="Helvetica"/>
              </a:defRPr>
            </a:lvl1pPr>
          </a:lstStyle>
          <a:p>
            <a:pPr/>
            <a:r>
              <a:t>Parade of Lights</a:t>
            </a:r>
          </a:p>
        </p:txBody>
      </p:sp>
      <p:sp>
        <p:nvSpPr>
          <p:cNvPr id="160" name="TextBox 6"/>
          <p:cNvSpPr txBox="1"/>
          <p:nvPr/>
        </p:nvSpPr>
        <p:spPr>
          <a:xfrm>
            <a:off x="8504139" y="5276252"/>
            <a:ext cx="3038343" cy="13106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defRPr>
                <a:solidFill>
                  <a:srgbClr val="FFFFFF"/>
                </a:solidFill>
                <a:latin typeface="+mj-lt"/>
                <a:ea typeface="+mj-ea"/>
                <a:cs typeface="+mj-cs"/>
                <a:sym typeface="Helvetica"/>
              </a:defRPr>
            </a:lvl1pPr>
          </a:lstStyle>
          <a:p>
            <a:pPr/>
            <a:r>
              <a:t>Saturday, December 2</a:t>
            </a:r>
          </a:p>
        </p:txBody>
      </p:sp>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62" name="IMG_3367.png" descr="IMG_3367.png"/>
          <p:cNvPicPr>
            <a:picLocks noChangeAspect="1"/>
          </p:cNvPicPr>
          <p:nvPr/>
        </p:nvPicPr>
        <p:blipFill>
          <a:blip r:embed="rId2">
            <a:alphaModFix amt="5251"/>
            <a:extLst/>
          </a:blip>
          <a:stretch>
            <a:fillRect/>
          </a:stretch>
        </p:blipFill>
        <p:spPr>
          <a:xfrm>
            <a:off x="2834203" y="167204"/>
            <a:ext cx="6523593" cy="6523592"/>
          </a:xfrm>
          <a:prstGeom prst="rect">
            <a:avLst/>
          </a:prstGeom>
          <a:ln w="12700">
            <a:miter lim="400000"/>
          </a:ln>
        </p:spPr>
      </p:pic>
      <p:sp>
        <p:nvSpPr>
          <p:cNvPr id="163" name="TextBox 6"/>
          <p:cNvSpPr txBox="1"/>
          <p:nvPr/>
        </p:nvSpPr>
        <p:spPr>
          <a:xfrm>
            <a:off x="1241505" y="34257"/>
            <a:ext cx="9708990" cy="10058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defRPr sz="6000">
                <a:solidFill>
                  <a:srgbClr val="FFFFFF"/>
                </a:solidFill>
                <a:latin typeface="+mj-lt"/>
                <a:ea typeface="+mj-ea"/>
                <a:cs typeface="+mj-cs"/>
                <a:sym typeface="Helvetica"/>
              </a:defRPr>
            </a:lvl1pPr>
          </a:lstStyle>
          <a:p>
            <a:pPr/>
            <a:r>
              <a:t>Annual Christmas Party</a:t>
            </a:r>
          </a:p>
        </p:txBody>
      </p:sp>
      <p:pic>
        <p:nvPicPr>
          <p:cNvPr id="164" name="IMG_3578.jpeg" descr="IMG_3578.jpeg"/>
          <p:cNvPicPr>
            <a:picLocks noChangeAspect="1"/>
          </p:cNvPicPr>
          <p:nvPr/>
        </p:nvPicPr>
        <p:blipFill>
          <a:blip r:embed="rId3">
            <a:extLst/>
          </a:blip>
          <a:srcRect l="0" t="2544" r="0" b="0"/>
          <a:stretch>
            <a:fillRect/>
          </a:stretch>
        </p:blipFill>
        <p:spPr>
          <a:xfrm>
            <a:off x="2105480" y="1185757"/>
            <a:ext cx="7981040" cy="4372324"/>
          </a:xfrm>
          <a:prstGeom prst="rect">
            <a:avLst/>
          </a:prstGeom>
          <a:ln w="12700">
            <a:miter lim="400000"/>
          </a:ln>
        </p:spPr>
      </p:pic>
      <p:sp>
        <p:nvSpPr>
          <p:cNvPr id="165" name="TextBox 6"/>
          <p:cNvSpPr txBox="1"/>
          <p:nvPr/>
        </p:nvSpPr>
        <p:spPr>
          <a:xfrm>
            <a:off x="1734474" y="5703792"/>
            <a:ext cx="8723052" cy="10058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defRPr sz="6000">
                <a:solidFill>
                  <a:srgbClr val="FFFFFF"/>
                </a:solidFill>
                <a:latin typeface="+mj-lt"/>
                <a:ea typeface="+mj-ea"/>
                <a:cs typeface="+mj-cs"/>
                <a:sym typeface="Helvetica"/>
              </a:defRPr>
            </a:lvl1pPr>
          </a:lstStyle>
          <a:p>
            <a:pPr/>
            <a:r>
              <a:t>December 13, 2023</a:t>
            </a:r>
          </a:p>
        </p:txBody>
      </p:sp>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67" name="IMG_3367.png" descr="IMG_3367.png"/>
          <p:cNvPicPr>
            <a:picLocks noChangeAspect="1"/>
          </p:cNvPicPr>
          <p:nvPr/>
        </p:nvPicPr>
        <p:blipFill>
          <a:blip r:embed="rId2">
            <a:alphaModFix amt="5251"/>
            <a:extLst/>
          </a:blip>
          <a:stretch>
            <a:fillRect/>
          </a:stretch>
        </p:blipFill>
        <p:spPr>
          <a:xfrm>
            <a:off x="2834203" y="167204"/>
            <a:ext cx="6523593" cy="6523592"/>
          </a:xfrm>
          <a:prstGeom prst="rect">
            <a:avLst/>
          </a:prstGeom>
          <a:ln w="12700">
            <a:miter lim="400000"/>
          </a:ln>
        </p:spPr>
      </p:pic>
      <p:sp>
        <p:nvSpPr>
          <p:cNvPr id="168" name="TextBox 6"/>
          <p:cNvSpPr txBox="1"/>
          <p:nvPr/>
        </p:nvSpPr>
        <p:spPr>
          <a:xfrm>
            <a:off x="1241505" y="34257"/>
            <a:ext cx="9708990" cy="10058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defRPr sz="6000">
                <a:solidFill>
                  <a:srgbClr val="FFFFFF"/>
                </a:solidFill>
                <a:latin typeface="+mj-lt"/>
                <a:ea typeface="+mj-ea"/>
                <a:cs typeface="+mj-cs"/>
                <a:sym typeface="Helvetica"/>
              </a:defRPr>
            </a:lvl1pPr>
          </a:lstStyle>
          <a:p>
            <a:pPr/>
            <a:r>
              <a:t>Club Elections</a:t>
            </a:r>
          </a:p>
        </p:txBody>
      </p:sp>
      <p:sp>
        <p:nvSpPr>
          <p:cNvPr id="169" name="TextBox 6"/>
          <p:cNvSpPr txBox="1"/>
          <p:nvPr/>
        </p:nvSpPr>
        <p:spPr>
          <a:xfrm>
            <a:off x="1734474" y="5703792"/>
            <a:ext cx="8723052" cy="10058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defRPr sz="6000">
                <a:solidFill>
                  <a:srgbClr val="FFFFFF"/>
                </a:solidFill>
                <a:latin typeface="+mj-lt"/>
                <a:ea typeface="+mj-ea"/>
                <a:cs typeface="+mj-cs"/>
                <a:sym typeface="Helvetica"/>
              </a:defRPr>
            </a:lvl1pPr>
          </a:lstStyle>
          <a:p>
            <a:pPr/>
            <a:r>
              <a:t>Record your votes</a:t>
            </a:r>
          </a:p>
        </p:txBody>
      </p:sp>
      <p:pic>
        <p:nvPicPr>
          <p:cNvPr id="170" name="IMG_3583.png" descr="IMG_3583.png"/>
          <p:cNvPicPr>
            <a:picLocks noChangeAspect="1"/>
          </p:cNvPicPr>
          <p:nvPr/>
        </p:nvPicPr>
        <p:blipFill>
          <a:blip r:embed="rId3">
            <a:extLst/>
          </a:blip>
          <a:stretch>
            <a:fillRect/>
          </a:stretch>
        </p:blipFill>
        <p:spPr>
          <a:xfrm>
            <a:off x="3751365" y="1084365"/>
            <a:ext cx="4689270" cy="4689270"/>
          </a:xfrm>
          <a:prstGeom prst="rect">
            <a:avLst/>
          </a:prstGeom>
          <a:ln w="12700">
            <a:miter lim="400000"/>
          </a:ln>
        </p:spPr>
      </p:pic>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96" name="IMG_3367.png" descr="IMG_3367.png"/>
          <p:cNvPicPr>
            <a:picLocks noChangeAspect="1"/>
          </p:cNvPicPr>
          <p:nvPr/>
        </p:nvPicPr>
        <p:blipFill>
          <a:blip r:embed="rId2">
            <a:alphaModFix amt="5479"/>
            <a:extLst/>
          </a:blip>
          <a:stretch>
            <a:fillRect/>
          </a:stretch>
        </p:blipFill>
        <p:spPr>
          <a:xfrm>
            <a:off x="2834203" y="167204"/>
            <a:ext cx="6523593" cy="6523592"/>
          </a:xfrm>
          <a:prstGeom prst="rect">
            <a:avLst/>
          </a:prstGeom>
          <a:ln w="12700">
            <a:miter lim="400000"/>
          </a:ln>
        </p:spPr>
      </p:pic>
      <p:sp>
        <p:nvSpPr>
          <p:cNvPr id="97" name="TextBox 6"/>
          <p:cNvSpPr txBox="1"/>
          <p:nvPr/>
        </p:nvSpPr>
        <p:spPr>
          <a:xfrm>
            <a:off x="2725703" y="2926080"/>
            <a:ext cx="6740594" cy="10058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defRPr sz="6000">
                <a:solidFill>
                  <a:srgbClr val="FFFFFF"/>
                </a:solidFill>
                <a:latin typeface="+mj-lt"/>
                <a:ea typeface="+mj-ea"/>
                <a:cs typeface="+mj-cs"/>
                <a:sym typeface="Helvetica"/>
              </a:defRPr>
            </a:lvl1pPr>
          </a:lstStyle>
          <a:p>
            <a:pPr/>
            <a:r>
              <a:t>November 8, 2023</a:t>
            </a:r>
          </a:p>
        </p:txBody>
      </p:sp>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72" name="IMG_3367.png" descr="IMG_3367.png"/>
          <p:cNvPicPr>
            <a:picLocks noChangeAspect="1"/>
          </p:cNvPicPr>
          <p:nvPr/>
        </p:nvPicPr>
        <p:blipFill>
          <a:blip r:embed="rId2">
            <a:alphaModFix amt="10045"/>
            <a:extLst/>
          </a:blip>
          <a:stretch>
            <a:fillRect/>
          </a:stretch>
        </p:blipFill>
        <p:spPr>
          <a:xfrm>
            <a:off x="2834203" y="167204"/>
            <a:ext cx="6523593" cy="6523592"/>
          </a:xfrm>
          <a:prstGeom prst="rect">
            <a:avLst/>
          </a:prstGeom>
          <a:ln w="12700">
            <a:miter lim="400000"/>
          </a:ln>
        </p:spPr>
      </p:pic>
      <p:sp>
        <p:nvSpPr>
          <p:cNvPr id="173" name="TextBox 9"/>
          <p:cNvSpPr txBox="1"/>
          <p:nvPr/>
        </p:nvSpPr>
        <p:spPr>
          <a:xfrm>
            <a:off x="4767493" y="1011825"/>
            <a:ext cx="2657013" cy="8534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defRPr sz="5000">
                <a:solidFill>
                  <a:srgbClr val="FFFFFF"/>
                </a:solidFill>
                <a:latin typeface="+mj-lt"/>
                <a:ea typeface="+mj-ea"/>
                <a:cs typeface="+mj-cs"/>
                <a:sym typeface="Helvetica"/>
              </a:defRPr>
            </a:lvl1pPr>
          </a:lstStyle>
          <a:p>
            <a:pPr/>
            <a:r>
              <a:t>Erik</a:t>
            </a:r>
          </a:p>
        </p:txBody>
      </p:sp>
      <p:sp>
        <p:nvSpPr>
          <p:cNvPr id="174" name="TextBox 10"/>
          <p:cNvSpPr txBox="1"/>
          <p:nvPr/>
        </p:nvSpPr>
        <p:spPr>
          <a:xfrm>
            <a:off x="4475986" y="4794148"/>
            <a:ext cx="3240029" cy="8534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defRPr sz="5000">
                <a:solidFill>
                  <a:srgbClr val="FFFFFF"/>
                </a:solidFill>
                <a:latin typeface="+mj-lt"/>
                <a:ea typeface="+mj-ea"/>
                <a:cs typeface="+mj-cs"/>
                <a:sym typeface="Helvetica"/>
              </a:defRPr>
            </a:lvl1pPr>
          </a:lstStyle>
          <a:p>
            <a:pPr/>
            <a:r>
              <a:t>Members</a:t>
            </a:r>
          </a:p>
        </p:txBody>
      </p:sp>
      <p:pic>
        <p:nvPicPr>
          <p:cNvPr id="175" name="IMG_3353.jpeg" descr="IMG_3353.jpeg"/>
          <p:cNvPicPr>
            <a:picLocks noChangeAspect="1"/>
          </p:cNvPicPr>
          <p:nvPr/>
        </p:nvPicPr>
        <p:blipFill>
          <a:blip r:embed="rId3">
            <a:extLst/>
          </a:blip>
          <a:stretch>
            <a:fillRect/>
          </a:stretch>
        </p:blipFill>
        <p:spPr>
          <a:xfrm>
            <a:off x="8669501" y="4781539"/>
            <a:ext cx="3382841" cy="1902849"/>
          </a:xfrm>
          <a:prstGeom prst="rect">
            <a:avLst/>
          </a:prstGeom>
          <a:ln w="12700">
            <a:miter lim="400000"/>
          </a:ln>
        </p:spPr>
      </p:pic>
      <p:sp>
        <p:nvSpPr>
          <p:cNvPr id="176" name="Greg"/>
          <p:cNvSpPr txBox="1"/>
          <p:nvPr/>
        </p:nvSpPr>
        <p:spPr>
          <a:xfrm>
            <a:off x="5302889" y="2272600"/>
            <a:ext cx="1586219" cy="853439"/>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lgn="ctr">
              <a:defRPr sz="5000">
                <a:solidFill>
                  <a:srgbClr val="FFFFFF"/>
                </a:solidFill>
                <a:latin typeface="+mj-lt"/>
                <a:ea typeface="+mj-ea"/>
                <a:cs typeface="+mj-cs"/>
                <a:sym typeface="Helvetica"/>
              </a:defRPr>
            </a:lvl1pPr>
          </a:lstStyle>
          <a:p>
            <a:pPr/>
            <a:r>
              <a:t>Greg</a:t>
            </a:r>
          </a:p>
        </p:txBody>
      </p:sp>
      <p:sp>
        <p:nvSpPr>
          <p:cNvPr id="177" name="Chris"/>
          <p:cNvSpPr txBox="1"/>
          <p:nvPr/>
        </p:nvSpPr>
        <p:spPr>
          <a:xfrm>
            <a:off x="5163025" y="3533374"/>
            <a:ext cx="1865951" cy="8534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defRPr sz="5000">
                <a:solidFill>
                  <a:srgbClr val="FFFFFF"/>
                </a:solidFill>
                <a:latin typeface="+mj-lt"/>
                <a:ea typeface="+mj-ea"/>
                <a:cs typeface="+mj-cs"/>
                <a:sym typeface="Helvetica"/>
              </a:defRPr>
            </a:lvl1pPr>
          </a:lstStyle>
          <a:p>
            <a:pPr/>
            <a:r>
              <a:t>Chris</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7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17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17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76" grpId="1"/>
      <p:bldP build="whole" bldLvl="1" animBg="1" rev="0" advAuto="0" spid="174" grpId="3"/>
      <p:bldP build="whole" bldLvl="1" animBg="1" rev="0" advAuto="0" spid="177" grpId="2"/>
    </p:bldLst>
  </p:timing>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79" name="IMG_3367.png" descr="IMG_3367.png"/>
          <p:cNvPicPr>
            <a:picLocks noChangeAspect="1"/>
          </p:cNvPicPr>
          <p:nvPr/>
        </p:nvPicPr>
        <p:blipFill>
          <a:blip r:embed="rId2">
            <a:alphaModFix amt="10045"/>
            <a:extLst/>
          </a:blip>
          <a:stretch>
            <a:fillRect/>
          </a:stretch>
        </p:blipFill>
        <p:spPr>
          <a:xfrm>
            <a:off x="2834203" y="167204"/>
            <a:ext cx="6523593" cy="6523592"/>
          </a:xfrm>
          <a:prstGeom prst="rect">
            <a:avLst/>
          </a:prstGeom>
          <a:ln w="12700">
            <a:miter lim="400000"/>
          </a:ln>
        </p:spPr>
      </p:pic>
      <p:sp>
        <p:nvSpPr>
          <p:cNvPr id="180" name="TextBox 14"/>
          <p:cNvSpPr txBox="1"/>
          <p:nvPr/>
        </p:nvSpPr>
        <p:spPr>
          <a:xfrm>
            <a:off x="3094162" y="256931"/>
            <a:ext cx="6003676" cy="8534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defRPr sz="5000">
                <a:solidFill>
                  <a:srgbClr val="FFFFFF"/>
                </a:solidFill>
                <a:latin typeface="+mj-lt"/>
                <a:ea typeface="+mj-ea"/>
                <a:cs typeface="+mj-cs"/>
                <a:sym typeface="Helvetica"/>
              </a:defRPr>
            </a:lvl1pPr>
          </a:lstStyle>
          <a:p>
            <a:pPr/>
            <a:r>
              <a:t>Motion To Adjourn</a:t>
            </a:r>
          </a:p>
        </p:txBody>
      </p:sp>
      <p:pic>
        <p:nvPicPr>
          <p:cNvPr id="181" name="IMG_3582.jpeg" descr="IMG_3582.jpeg"/>
          <p:cNvPicPr>
            <a:picLocks noChangeAspect="1"/>
          </p:cNvPicPr>
          <p:nvPr/>
        </p:nvPicPr>
        <p:blipFill>
          <a:blip r:embed="rId3">
            <a:extLst/>
          </a:blip>
          <a:stretch>
            <a:fillRect/>
          </a:stretch>
        </p:blipFill>
        <p:spPr>
          <a:xfrm>
            <a:off x="3749188" y="1082189"/>
            <a:ext cx="4693623" cy="4693622"/>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8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80" grpId="1"/>
    </p:bldLst>
  </p:timing>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99" name="IMG_3367.png" descr="IMG_3367.png"/>
          <p:cNvPicPr>
            <a:picLocks noChangeAspect="1"/>
          </p:cNvPicPr>
          <p:nvPr/>
        </p:nvPicPr>
        <p:blipFill>
          <a:blip r:embed="rId2">
            <a:alphaModFix amt="10273"/>
            <a:extLst/>
          </a:blip>
          <a:stretch>
            <a:fillRect/>
          </a:stretch>
        </p:blipFill>
        <p:spPr>
          <a:xfrm>
            <a:off x="2834203" y="167204"/>
            <a:ext cx="6523593" cy="6523592"/>
          </a:xfrm>
          <a:prstGeom prst="rect">
            <a:avLst/>
          </a:prstGeom>
          <a:ln w="12700">
            <a:miter lim="400000"/>
          </a:ln>
        </p:spPr>
      </p:pic>
      <p:sp>
        <p:nvSpPr>
          <p:cNvPr id="100" name="TextBox 1"/>
          <p:cNvSpPr txBox="1"/>
          <p:nvPr/>
        </p:nvSpPr>
        <p:spPr>
          <a:xfrm>
            <a:off x="3334337" y="2926079"/>
            <a:ext cx="5523326" cy="10058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defRPr sz="6000">
                <a:solidFill>
                  <a:srgbClr val="FFFFFF"/>
                </a:solidFill>
                <a:latin typeface="+mj-lt"/>
                <a:ea typeface="+mj-ea"/>
                <a:cs typeface="+mj-cs"/>
                <a:sym typeface="Helvetica"/>
              </a:defRPr>
            </a:lvl1pPr>
          </a:lstStyle>
          <a:p>
            <a:pPr/>
            <a:r>
              <a:t>Introductions</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02" name="IMG_3367.png" descr="IMG_3367.png"/>
          <p:cNvPicPr>
            <a:picLocks noChangeAspect="1"/>
          </p:cNvPicPr>
          <p:nvPr/>
        </p:nvPicPr>
        <p:blipFill>
          <a:blip r:embed="rId2">
            <a:alphaModFix amt="10273"/>
            <a:extLst/>
          </a:blip>
          <a:stretch>
            <a:fillRect/>
          </a:stretch>
        </p:blipFill>
        <p:spPr>
          <a:xfrm>
            <a:off x="2834203" y="167204"/>
            <a:ext cx="6523593" cy="6523592"/>
          </a:xfrm>
          <a:prstGeom prst="rect">
            <a:avLst/>
          </a:prstGeom>
          <a:ln w="12700">
            <a:miter lim="400000"/>
          </a:ln>
        </p:spPr>
      </p:pic>
      <p:sp>
        <p:nvSpPr>
          <p:cNvPr id="103" name="TextBox 1"/>
          <p:cNvSpPr txBox="1"/>
          <p:nvPr/>
        </p:nvSpPr>
        <p:spPr>
          <a:xfrm>
            <a:off x="2857063" y="2926079"/>
            <a:ext cx="6477874" cy="10058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defRPr sz="6000">
                <a:solidFill>
                  <a:srgbClr val="FFFFFF"/>
                </a:solidFill>
                <a:latin typeface="+mj-lt"/>
                <a:ea typeface="+mj-ea"/>
                <a:cs typeface="+mj-cs"/>
                <a:sym typeface="Helvetica"/>
              </a:defRPr>
            </a:lvl1pPr>
          </a:lstStyle>
          <a:p>
            <a:pPr/>
            <a:r>
              <a:t>Member Updates</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05" name="IMG_3367.png" descr="IMG_3367.png"/>
          <p:cNvPicPr>
            <a:picLocks noChangeAspect="1"/>
          </p:cNvPicPr>
          <p:nvPr/>
        </p:nvPicPr>
        <p:blipFill>
          <a:blip r:embed="rId2">
            <a:alphaModFix amt="10045"/>
            <a:extLst/>
          </a:blip>
          <a:stretch>
            <a:fillRect/>
          </a:stretch>
        </p:blipFill>
        <p:spPr>
          <a:xfrm>
            <a:off x="2834203" y="167204"/>
            <a:ext cx="6523593" cy="6523592"/>
          </a:xfrm>
          <a:prstGeom prst="rect">
            <a:avLst/>
          </a:prstGeom>
          <a:ln w="12700">
            <a:miter lim="400000"/>
          </a:ln>
        </p:spPr>
      </p:pic>
      <p:sp>
        <p:nvSpPr>
          <p:cNvPr id="106" name="TextBox 1"/>
          <p:cNvSpPr txBox="1"/>
          <p:nvPr/>
        </p:nvSpPr>
        <p:spPr>
          <a:xfrm>
            <a:off x="4490728" y="2926079"/>
            <a:ext cx="3210544" cy="10058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defRPr sz="6000">
                <a:solidFill>
                  <a:srgbClr val="FFFFFF"/>
                </a:solidFill>
                <a:latin typeface="+mj-lt"/>
                <a:ea typeface="+mj-ea"/>
                <a:cs typeface="+mj-cs"/>
                <a:sym typeface="Helvetica"/>
              </a:defRPr>
            </a:lvl1pPr>
          </a:lstStyle>
          <a:p>
            <a:pPr/>
            <a:r>
              <a:t>Minutes</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08" name="IMG_3367.png" descr="IMG_3367.png"/>
          <p:cNvPicPr>
            <a:picLocks noChangeAspect="1"/>
          </p:cNvPicPr>
          <p:nvPr/>
        </p:nvPicPr>
        <p:blipFill>
          <a:blip r:embed="rId2">
            <a:alphaModFix amt="9589"/>
            <a:extLst/>
          </a:blip>
          <a:stretch>
            <a:fillRect/>
          </a:stretch>
        </p:blipFill>
        <p:spPr>
          <a:xfrm>
            <a:off x="2834203" y="167204"/>
            <a:ext cx="6523593" cy="6523592"/>
          </a:xfrm>
          <a:prstGeom prst="rect">
            <a:avLst/>
          </a:prstGeom>
          <a:ln w="12700">
            <a:miter lim="400000"/>
          </a:ln>
        </p:spPr>
      </p:pic>
      <p:sp>
        <p:nvSpPr>
          <p:cNvPr id="109" name="TextBox 1"/>
          <p:cNvSpPr txBox="1"/>
          <p:nvPr/>
        </p:nvSpPr>
        <p:spPr>
          <a:xfrm>
            <a:off x="2379614" y="2926079"/>
            <a:ext cx="7432772" cy="10058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defRPr sz="6000">
                <a:solidFill>
                  <a:srgbClr val="FFFFFF"/>
                </a:solidFill>
                <a:latin typeface="+mj-lt"/>
                <a:ea typeface="+mj-ea"/>
                <a:cs typeface="+mj-cs"/>
                <a:sym typeface="Helvetica"/>
              </a:defRPr>
            </a:lvl1pPr>
          </a:lstStyle>
          <a:p>
            <a:pPr/>
            <a:r>
              <a:t>Treasurer’s Report</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11" name="IMG_3367.png" descr="IMG_3367.png"/>
          <p:cNvPicPr>
            <a:picLocks noChangeAspect="1"/>
          </p:cNvPicPr>
          <p:nvPr/>
        </p:nvPicPr>
        <p:blipFill>
          <a:blip r:embed="rId2">
            <a:alphaModFix amt="9589"/>
            <a:extLst/>
          </a:blip>
          <a:stretch>
            <a:fillRect/>
          </a:stretch>
        </p:blipFill>
        <p:spPr>
          <a:xfrm>
            <a:off x="2834203" y="167204"/>
            <a:ext cx="6523593" cy="6523592"/>
          </a:xfrm>
          <a:prstGeom prst="rect">
            <a:avLst/>
          </a:prstGeom>
          <a:ln w="12700">
            <a:miter lim="400000"/>
          </a:ln>
        </p:spPr>
      </p:pic>
      <p:sp>
        <p:nvSpPr>
          <p:cNvPr id="112" name="TextBox 1"/>
          <p:cNvSpPr txBox="1"/>
          <p:nvPr/>
        </p:nvSpPr>
        <p:spPr>
          <a:xfrm>
            <a:off x="3147609" y="2926079"/>
            <a:ext cx="5896782" cy="10058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defRPr sz="6000">
                <a:solidFill>
                  <a:srgbClr val="FFFFFF"/>
                </a:solidFill>
                <a:latin typeface="+mj-lt"/>
                <a:ea typeface="+mj-ea"/>
                <a:cs typeface="+mj-cs"/>
                <a:sym typeface="Helvetica"/>
              </a:defRPr>
            </a:lvl1pPr>
          </a:lstStyle>
          <a:p>
            <a:pPr/>
            <a:r>
              <a:t>C.E.R.T Update</a:t>
            </a:r>
          </a:p>
        </p:txBody>
      </p:sp>
      <p:pic>
        <p:nvPicPr>
          <p:cNvPr id="113" name="IMG_3412.jpeg" descr="IMG_3412.jpeg"/>
          <p:cNvPicPr>
            <a:picLocks noChangeAspect="1"/>
          </p:cNvPicPr>
          <p:nvPr/>
        </p:nvPicPr>
        <p:blipFill>
          <a:blip r:embed="rId3">
            <a:alphaModFix amt="9817"/>
            <a:extLst/>
          </a:blip>
          <a:stretch>
            <a:fillRect/>
          </a:stretch>
        </p:blipFill>
        <p:spPr>
          <a:xfrm>
            <a:off x="1512245" y="796438"/>
            <a:ext cx="9167509" cy="5265124"/>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xit" nodeType="afterEffect" presetID="10" grpId="1" fill="hold">
                                  <p:stCondLst>
                                    <p:cond delay="0"/>
                                  </p:stCondLst>
                                  <p:iterate type="el" backwards="0">
                                    <p:tmAbs val="0"/>
                                  </p:iterate>
                                  <p:childTnLst>
                                    <p:animEffect filter="fade" transition="out">
                                      <p:cBhvr>
                                        <p:cTn id="6" dur="1500" fill="hold"/>
                                        <p:tgtEl>
                                          <p:spTgt spid="111"/>
                                        </p:tgtEl>
                                      </p:cBhvr>
                                    </p:animEffect>
                                    <p:set>
                                      <p:cBhvr>
                                        <p:cTn id="7" fill="hold">
                                          <p:stCondLst>
                                            <p:cond delay="1499"/>
                                          </p:stCondLst>
                                        </p:cTn>
                                        <p:tgtEl>
                                          <p:spTgt spid="111"/>
                                        </p:tgtEl>
                                        <p:attrNameLst>
                                          <p:attrName>style.visibility</p:attrName>
                                        </p:attrNameLst>
                                      </p:cBhvr>
                                      <p:to>
                                        <p:strVal val="hidden"/>
                                      </p:to>
                                    </p:set>
                                  </p:childTnLst>
                                </p:cTn>
                              </p:par>
                            </p:childTnLst>
                          </p:cTn>
                        </p:par>
                        <p:par>
                          <p:cTn id="8" fill="hold">
                            <p:stCondLst>
                              <p:cond delay="1500"/>
                            </p:stCondLst>
                            <p:childTnLst>
                              <p:par>
                                <p:cTn id="9" presetClass="entr" nodeType="afterEffect" presetID="10" grpId="2" fill="hold">
                                  <p:stCondLst>
                                    <p:cond delay="0"/>
                                  </p:stCondLst>
                                  <p:iterate type="el" backwards="0">
                                    <p:tmAbs val="0"/>
                                  </p:iterate>
                                  <p:childTnLst>
                                    <p:set>
                                      <p:cBhvr>
                                        <p:cTn id="10" fill="hold"/>
                                        <p:tgtEl>
                                          <p:spTgt spid="113"/>
                                        </p:tgtEl>
                                        <p:attrNameLst>
                                          <p:attrName>style.visibility</p:attrName>
                                        </p:attrNameLst>
                                      </p:cBhvr>
                                      <p:to>
                                        <p:strVal val="visible"/>
                                      </p:to>
                                    </p:set>
                                    <p:animEffect filter="fade" transition="in">
                                      <p:cBhvr>
                                        <p:cTn id="11" dur="3000"/>
                                        <p:tgtEl>
                                          <p:spTgt spid="11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11" grpId="1"/>
      <p:bldP build="whole" bldLvl="1" animBg="1" rev="0" advAuto="0" spid="113" grpId="2"/>
    </p:bldLst>
  </p:timing>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15" name="IMG_3412.jpeg" descr="IMG_3412.jpeg"/>
          <p:cNvPicPr>
            <a:picLocks noChangeAspect="1"/>
          </p:cNvPicPr>
          <p:nvPr/>
        </p:nvPicPr>
        <p:blipFill>
          <a:blip r:embed="rId2">
            <a:alphaModFix amt="9817"/>
            <a:extLst/>
          </a:blip>
          <a:stretch>
            <a:fillRect/>
          </a:stretch>
        </p:blipFill>
        <p:spPr>
          <a:xfrm>
            <a:off x="1512245" y="796438"/>
            <a:ext cx="9167509" cy="5265124"/>
          </a:xfrm>
          <a:prstGeom prst="rect">
            <a:avLst/>
          </a:prstGeom>
          <a:ln w="12700">
            <a:miter lim="400000"/>
          </a:ln>
        </p:spPr>
      </p:pic>
      <p:pic>
        <p:nvPicPr>
          <p:cNvPr id="116" name="IMG_3414.jpeg" descr="IMG_3414.jpeg"/>
          <p:cNvPicPr>
            <a:picLocks noChangeAspect="1"/>
          </p:cNvPicPr>
          <p:nvPr/>
        </p:nvPicPr>
        <p:blipFill>
          <a:blip r:embed="rId3">
            <a:extLst/>
          </a:blip>
          <a:stretch>
            <a:fillRect/>
          </a:stretch>
        </p:blipFill>
        <p:spPr>
          <a:xfrm>
            <a:off x="3524742" y="762988"/>
            <a:ext cx="4902363" cy="3674980"/>
          </a:xfrm>
          <a:prstGeom prst="rect">
            <a:avLst/>
          </a:prstGeom>
          <a:ln w="12700">
            <a:miter lim="400000"/>
          </a:ln>
        </p:spPr>
      </p:pic>
      <p:graphicFrame>
        <p:nvGraphicFramePr>
          <p:cNvPr id="117" name="Table 1"/>
          <p:cNvGraphicFramePr/>
          <p:nvPr/>
        </p:nvGraphicFramePr>
        <p:xfrm>
          <a:off x="2289701" y="3565272"/>
          <a:ext cx="7625298" cy="2995547"/>
        </p:xfrm>
        <a:graphic xmlns:a="http://schemas.openxmlformats.org/drawingml/2006/main">
          <a:graphicData uri="http://schemas.openxmlformats.org/drawingml/2006/table">
            <a:tbl>
              <a:tblPr firstCol="1" firstRow="1" lastCol="0" lastRow="0" bandCol="0" bandRow="1" rtl="0">
                <a:tableStyleId>{4C3C2611-4C71-4FC5-86AE-919BDF0F9419}</a:tableStyleId>
              </a:tblPr>
              <a:tblGrid>
                <a:gridCol w="1477665"/>
                <a:gridCol w="885238"/>
                <a:gridCol w="789841"/>
                <a:gridCol w="1107830"/>
                <a:gridCol w="1071633"/>
                <a:gridCol w="1203924"/>
                <a:gridCol w="1076464"/>
              </a:tblGrid>
              <a:tr h="1143000">
                <a:tc>
                  <a:txBody>
                    <a:bodyPr/>
                    <a:lstStyle/>
                    <a:p>
                      <a:pPr algn="ctr">
                        <a:defRPr sz="1300">
                          <a:solidFill>
                            <a:srgbClr val="BAE936"/>
                          </a:solidFill>
                          <a:latin typeface="+mj-lt"/>
                          <a:ea typeface="+mj-ea"/>
                          <a:cs typeface="+mj-cs"/>
                          <a:sym typeface="Helvetica"/>
                        </a:defRPr>
                      </a:pPr>
                      <a:r>
                        <a:t>EULESS</a:t>
                      </a:r>
                    </a:p>
                    <a:p>
                      <a:pPr algn="ctr">
                        <a:defRPr sz="1300">
                          <a:solidFill>
                            <a:srgbClr val="BAE936"/>
                          </a:solidFill>
                          <a:latin typeface="+mj-lt"/>
                          <a:ea typeface="+mj-ea"/>
                          <a:cs typeface="+mj-cs"/>
                          <a:sym typeface="Helvetica"/>
                        </a:defRPr>
                      </a:pPr>
                      <a:r>
                        <a:t>CERT</a:t>
                      </a:r>
                    </a:p>
                    <a:p>
                      <a:pPr algn="ctr">
                        <a:defRPr sz="1300">
                          <a:solidFill>
                            <a:srgbClr val="BAE936"/>
                          </a:solidFill>
                          <a:latin typeface="+mj-lt"/>
                          <a:ea typeface="+mj-ea"/>
                          <a:cs typeface="+mj-cs"/>
                          <a:sym typeface="Helvetica"/>
                        </a:defRPr>
                      </a:pPr>
                      <a:r>
                        <a:t>COMMUNICATIONS</a:t>
                      </a:r>
                    </a:p>
                  </a:txBody>
                  <a:tcPr marL="0" marR="0" marT="0" marB="0" anchor="ctr" anchorCtr="0" horzOverflow="overflow">
                    <a:solidFill>
                      <a:srgbClr val="949599"/>
                    </a:solidFill>
                  </a:tcPr>
                </a:tc>
                <a:tc>
                  <a:txBody>
                    <a:bodyPr/>
                    <a:lstStyle/>
                    <a:p>
                      <a:pPr algn="ctr">
                        <a:defRPr b="0" sz="1800">
                          <a:solidFill>
                            <a:srgbClr val="000000"/>
                          </a:solidFill>
                        </a:defRPr>
                      </a:pPr>
                      <a:r>
                        <a:rPr b="1">
                          <a:solidFill>
                            <a:srgbClr val="BAE936"/>
                          </a:solidFill>
                          <a:latin typeface="+mj-lt"/>
                          <a:ea typeface="+mj-ea"/>
                          <a:cs typeface="+mj-cs"/>
                          <a:sym typeface="Helvetica"/>
                        </a:rPr>
                        <a:t>No Pocket</a:t>
                      </a:r>
                    </a:p>
                  </a:txBody>
                  <a:tcPr marL="0" marR="0" marT="0" marB="0" anchor="ctr" anchorCtr="0" horzOverflow="overflow">
                    <a:solidFill>
                      <a:srgbClr val="949599"/>
                    </a:solidFill>
                  </a:tcPr>
                </a:tc>
                <a:tc>
                  <a:txBody>
                    <a:bodyPr/>
                    <a:lstStyle/>
                    <a:p>
                      <a:pPr algn="ctr">
                        <a:defRPr b="0" sz="1800">
                          <a:solidFill>
                            <a:srgbClr val="000000"/>
                          </a:solidFill>
                        </a:defRPr>
                      </a:pPr>
                      <a:r>
                        <a:rPr b="1">
                          <a:solidFill>
                            <a:srgbClr val="BAE936"/>
                          </a:solidFill>
                          <a:latin typeface="+mj-lt"/>
                          <a:ea typeface="+mj-ea"/>
                          <a:cs typeface="+mj-cs"/>
                          <a:sym typeface="Helvetica"/>
                        </a:rPr>
                        <a:t>Pocket</a:t>
                      </a:r>
                    </a:p>
                  </a:txBody>
                  <a:tcPr marL="0" marR="0" marT="0" marB="0" anchor="ctr" anchorCtr="0" horzOverflow="overflow">
                    <a:solidFill>
                      <a:srgbClr val="949599"/>
                    </a:solidFill>
                  </a:tcPr>
                </a:tc>
                <a:tc>
                  <a:txBody>
                    <a:bodyPr/>
                    <a:lstStyle/>
                    <a:p>
                      <a:pPr algn="ctr">
                        <a:defRPr sz="1800">
                          <a:solidFill>
                            <a:srgbClr val="BAE936"/>
                          </a:solidFill>
                          <a:latin typeface="+mj-lt"/>
                          <a:ea typeface="+mj-ea"/>
                          <a:cs typeface="+mj-cs"/>
                          <a:sym typeface="Helvetica"/>
                        </a:defRPr>
                      </a:pPr>
                      <a:r>
                        <a:t>No Pocket</a:t>
                      </a:r>
                    </a:p>
                    <a:p>
                      <a:pPr algn="ctr">
                        <a:defRPr sz="1800">
                          <a:solidFill>
                            <a:srgbClr val="BAE936"/>
                          </a:solidFill>
                          <a:latin typeface="+mj-lt"/>
                          <a:ea typeface="+mj-ea"/>
                          <a:cs typeface="+mj-cs"/>
                          <a:sym typeface="Helvetica"/>
                        </a:defRPr>
                      </a:pPr>
                      <a:r>
                        <a:t>10 and Up</a:t>
                      </a:r>
                    </a:p>
                  </a:txBody>
                  <a:tcPr marL="0" marR="0" marT="0" marB="0" anchor="ctr" anchorCtr="0" horzOverflow="overflow">
                    <a:solidFill>
                      <a:srgbClr val="949599"/>
                    </a:solidFill>
                  </a:tcPr>
                </a:tc>
                <a:tc>
                  <a:txBody>
                    <a:bodyPr/>
                    <a:lstStyle/>
                    <a:p>
                      <a:pPr algn="ctr">
                        <a:defRPr sz="1800">
                          <a:solidFill>
                            <a:srgbClr val="BAE936"/>
                          </a:solidFill>
                          <a:latin typeface="+mj-lt"/>
                          <a:ea typeface="+mj-ea"/>
                          <a:cs typeface="+mj-cs"/>
                          <a:sym typeface="Helvetica"/>
                        </a:defRPr>
                      </a:pPr>
                      <a:r>
                        <a:t>Pocket</a:t>
                      </a:r>
                    </a:p>
                    <a:p>
                      <a:pPr algn="ctr">
                        <a:defRPr sz="1800">
                          <a:solidFill>
                            <a:srgbClr val="BAE936"/>
                          </a:solidFill>
                          <a:latin typeface="+mj-lt"/>
                          <a:ea typeface="+mj-ea"/>
                          <a:cs typeface="+mj-cs"/>
                          <a:sym typeface="Helvetica"/>
                        </a:defRPr>
                      </a:pPr>
                      <a:r>
                        <a:t>10 and Up</a:t>
                      </a:r>
                    </a:p>
                  </a:txBody>
                  <a:tcPr marL="0" marR="0" marT="0" marB="0" anchor="ctr" anchorCtr="0" horzOverflow="overflow">
                    <a:solidFill>
                      <a:srgbClr val="949599"/>
                    </a:solidFill>
                  </a:tcPr>
                </a:tc>
                <a:tc>
                  <a:txBody>
                    <a:bodyPr/>
                    <a:lstStyle/>
                    <a:p>
                      <a:pPr algn="ctr">
                        <a:defRPr sz="1800">
                          <a:solidFill>
                            <a:srgbClr val="BAE936"/>
                          </a:solidFill>
                          <a:latin typeface="+mj-lt"/>
                          <a:ea typeface="+mj-ea"/>
                          <a:cs typeface="+mj-cs"/>
                          <a:sym typeface="Helvetica"/>
                        </a:defRPr>
                      </a:pPr>
                      <a:r>
                        <a:t>No Pocket</a:t>
                      </a:r>
                    </a:p>
                    <a:p>
                      <a:pPr algn="ctr">
                        <a:defRPr sz="1800">
                          <a:solidFill>
                            <a:srgbClr val="BAE936"/>
                          </a:solidFill>
                          <a:latin typeface="+mj-lt"/>
                          <a:ea typeface="+mj-ea"/>
                          <a:cs typeface="+mj-cs"/>
                          <a:sym typeface="Helvetica"/>
                        </a:defRPr>
                      </a:pPr>
                      <a:r>
                        <a:t>20 and Up</a:t>
                      </a:r>
                    </a:p>
                  </a:txBody>
                  <a:tcPr marL="0" marR="0" marT="0" marB="0" anchor="ctr" anchorCtr="0" horzOverflow="overflow">
                    <a:solidFill>
                      <a:srgbClr val="949599"/>
                    </a:solidFill>
                  </a:tcPr>
                </a:tc>
                <a:tc>
                  <a:txBody>
                    <a:bodyPr/>
                    <a:lstStyle/>
                    <a:p>
                      <a:pPr algn="ctr">
                        <a:defRPr sz="1800">
                          <a:solidFill>
                            <a:srgbClr val="BAE936"/>
                          </a:solidFill>
                          <a:latin typeface="+mj-lt"/>
                          <a:ea typeface="+mj-ea"/>
                          <a:cs typeface="+mj-cs"/>
                          <a:sym typeface="Helvetica"/>
                        </a:defRPr>
                      </a:pPr>
                      <a:r>
                        <a:t>Pocket</a:t>
                      </a:r>
                    </a:p>
                    <a:p>
                      <a:pPr algn="ctr">
                        <a:defRPr sz="1800">
                          <a:solidFill>
                            <a:srgbClr val="BAE936"/>
                          </a:solidFill>
                          <a:latin typeface="+mj-lt"/>
                          <a:ea typeface="+mj-ea"/>
                          <a:cs typeface="+mj-cs"/>
                          <a:sym typeface="Helvetica"/>
                        </a:defRPr>
                      </a:pPr>
                      <a:r>
                        <a:t>20 and Up</a:t>
                      </a:r>
                    </a:p>
                  </a:txBody>
                  <a:tcPr marL="0" marR="0" marT="0" marB="0" anchor="ctr" anchorCtr="0" horzOverflow="overflow">
                    <a:solidFill>
                      <a:srgbClr val="949599"/>
                    </a:solidFill>
                  </a:tcPr>
                </a:tc>
              </a:tr>
              <a:tr h="459517">
                <a:tc>
                  <a:txBody>
                    <a:bodyPr/>
                    <a:lstStyle/>
                    <a:p>
                      <a:pPr algn="ctr">
                        <a:defRPr b="0" sz="1800">
                          <a:solidFill>
                            <a:srgbClr val="000000"/>
                          </a:solidFill>
                        </a:defRPr>
                      </a:pPr>
                      <a:r>
                        <a:rPr b="1">
                          <a:solidFill>
                            <a:srgbClr val="BAE936"/>
                          </a:solidFill>
                          <a:latin typeface="+mj-lt"/>
                          <a:ea typeface="+mj-ea"/>
                          <a:cs typeface="+mj-cs"/>
                          <a:sym typeface="Helvetica"/>
                        </a:rPr>
                        <a:t>S-XL</a:t>
                      </a:r>
                    </a:p>
                  </a:txBody>
                  <a:tcPr marL="0" marR="0" marT="0" marB="0" anchor="ctr" anchorCtr="0" horzOverflow="overflow">
                    <a:solidFill>
                      <a:srgbClr val="949599"/>
                    </a:solidFill>
                  </a:tcPr>
                </a:tc>
                <a:tc>
                  <a:txBody>
                    <a:bodyPr/>
                    <a:lstStyle/>
                    <a:p>
                      <a:pPr algn="ctr">
                        <a:defRPr sz="1800"/>
                      </a:pPr>
                      <a:r>
                        <a:rPr>
                          <a:latin typeface="+mj-lt"/>
                          <a:ea typeface="+mj-ea"/>
                          <a:cs typeface="+mj-cs"/>
                          <a:sym typeface="Helvetica"/>
                        </a:rPr>
                        <a:t>8</a:t>
                      </a:r>
                    </a:p>
                  </a:txBody>
                  <a:tcPr marL="0" marR="0" marT="0" marB="0" anchor="ctr" anchorCtr="0" horzOverflow="overflow">
                    <a:solidFill>
                      <a:srgbClr val="ADADAD"/>
                    </a:solidFill>
                  </a:tcPr>
                </a:tc>
                <a:tc>
                  <a:txBody>
                    <a:bodyPr/>
                    <a:lstStyle/>
                    <a:p>
                      <a:pPr algn="ctr">
                        <a:defRPr sz="1800"/>
                      </a:pPr>
                      <a:r>
                        <a:rPr>
                          <a:latin typeface="+mj-lt"/>
                          <a:ea typeface="+mj-ea"/>
                          <a:cs typeface="+mj-cs"/>
                          <a:sym typeface="Helvetica"/>
                        </a:rPr>
                        <a:t>5</a:t>
                      </a:r>
                    </a:p>
                  </a:txBody>
                  <a:tcPr marL="0" marR="0" marT="0" marB="0" anchor="ctr" anchorCtr="0" horzOverflow="overflow">
                    <a:solidFill>
                      <a:srgbClr val="ADADAD"/>
                    </a:solidFill>
                  </a:tcPr>
                </a:tc>
                <a:tc>
                  <a:txBody>
                    <a:bodyPr/>
                    <a:lstStyle/>
                    <a:p>
                      <a:pPr algn="ctr">
                        <a:defRPr sz="1800"/>
                      </a:pPr>
                      <a:r>
                        <a:rPr>
                          <a:latin typeface="+mj-lt"/>
                          <a:ea typeface="+mj-ea"/>
                          <a:cs typeface="+mj-cs"/>
                          <a:sym typeface="Helvetica"/>
                        </a:rPr>
                        <a:t>$20.50</a:t>
                      </a:r>
                    </a:p>
                  </a:txBody>
                  <a:tcPr marL="0" marR="0" marT="0" marB="0" anchor="ctr" anchorCtr="0" horzOverflow="overflow">
                    <a:solidFill>
                      <a:srgbClr val="ADADAD"/>
                    </a:solidFill>
                  </a:tcPr>
                </a:tc>
                <a:tc>
                  <a:txBody>
                    <a:bodyPr/>
                    <a:lstStyle/>
                    <a:p>
                      <a:pPr algn="ctr">
                        <a:defRPr sz="1800"/>
                      </a:pPr>
                      <a:r>
                        <a:rPr>
                          <a:latin typeface="+mj-lt"/>
                          <a:ea typeface="+mj-ea"/>
                          <a:cs typeface="+mj-cs"/>
                          <a:sym typeface="Helvetica"/>
                        </a:rPr>
                        <a:t>$26.50</a:t>
                      </a:r>
                    </a:p>
                  </a:txBody>
                  <a:tcPr marL="0" marR="0" marT="0" marB="0" anchor="ctr" anchorCtr="0" horzOverflow="overflow">
                    <a:solidFill>
                      <a:srgbClr val="ADADAD"/>
                    </a:solidFill>
                  </a:tcPr>
                </a:tc>
                <a:tc>
                  <a:txBody>
                    <a:bodyPr/>
                    <a:lstStyle/>
                    <a:p>
                      <a:pPr algn="ctr">
                        <a:defRPr sz="1800"/>
                      </a:pPr>
                      <a:r>
                        <a:rPr>
                          <a:latin typeface="+mj-lt"/>
                          <a:ea typeface="+mj-ea"/>
                          <a:cs typeface="+mj-cs"/>
                          <a:sym typeface="Helvetica"/>
                        </a:rPr>
                        <a:t>$17.00</a:t>
                      </a:r>
                    </a:p>
                  </a:txBody>
                  <a:tcPr marL="0" marR="0" marT="0" marB="0" anchor="ctr" anchorCtr="0" horzOverflow="overflow">
                    <a:solidFill>
                      <a:srgbClr val="ADADAD"/>
                    </a:solidFill>
                  </a:tcPr>
                </a:tc>
                <a:tc>
                  <a:txBody>
                    <a:bodyPr/>
                    <a:lstStyle/>
                    <a:p>
                      <a:pPr algn="ctr">
                        <a:defRPr sz="1800"/>
                      </a:pPr>
                      <a:r>
                        <a:rPr>
                          <a:latin typeface="+mj-lt"/>
                          <a:ea typeface="+mj-ea"/>
                          <a:cs typeface="+mj-cs"/>
                          <a:sym typeface="Helvetica"/>
                        </a:rPr>
                        <a:t>$23.00</a:t>
                      </a:r>
                    </a:p>
                  </a:txBody>
                  <a:tcPr marL="0" marR="0" marT="0" marB="0" anchor="ctr" anchorCtr="0" horzOverflow="overflow">
                    <a:solidFill>
                      <a:srgbClr val="ADADAD"/>
                    </a:solidFill>
                  </a:tcPr>
                </a:tc>
              </a:tr>
              <a:tr h="459517">
                <a:tc>
                  <a:txBody>
                    <a:bodyPr/>
                    <a:lstStyle/>
                    <a:p>
                      <a:pPr algn="ctr">
                        <a:defRPr b="0" sz="1800">
                          <a:solidFill>
                            <a:srgbClr val="000000"/>
                          </a:solidFill>
                        </a:defRPr>
                      </a:pPr>
                      <a:r>
                        <a:rPr b="1">
                          <a:solidFill>
                            <a:srgbClr val="BAE936"/>
                          </a:solidFill>
                          <a:latin typeface="+mj-lt"/>
                          <a:ea typeface="+mj-ea"/>
                          <a:cs typeface="+mj-cs"/>
                          <a:sym typeface="Helvetica"/>
                        </a:rPr>
                        <a:t>XXL</a:t>
                      </a:r>
                    </a:p>
                  </a:txBody>
                  <a:tcPr marL="0" marR="0" marT="0" marB="0" anchor="ctr" anchorCtr="0" horzOverflow="overflow">
                    <a:solidFill>
                      <a:srgbClr val="949599"/>
                    </a:solidFill>
                  </a:tcPr>
                </a:tc>
                <a:tc>
                  <a:txBody>
                    <a:bodyPr/>
                    <a:lstStyle/>
                    <a:p>
                      <a:pPr algn="ctr">
                        <a:defRPr sz="1800"/>
                      </a:pPr>
                      <a:r>
                        <a:rPr>
                          <a:latin typeface="+mj-lt"/>
                          <a:ea typeface="+mj-ea"/>
                          <a:cs typeface="+mj-cs"/>
                          <a:sym typeface="Helvetica"/>
                        </a:rPr>
                        <a:t>6</a:t>
                      </a:r>
                    </a:p>
                  </a:txBody>
                  <a:tcPr marL="0" marR="0" marT="0" marB="0" anchor="ctr" anchorCtr="0" horzOverflow="overflow">
                    <a:solidFill>
                      <a:srgbClr val="ADADAD"/>
                    </a:solidFill>
                  </a:tcPr>
                </a:tc>
                <a:tc>
                  <a:txBody>
                    <a:bodyPr/>
                    <a:lstStyle/>
                    <a:p>
                      <a:pPr algn="ctr">
                        <a:defRPr sz="1800">
                          <a:latin typeface="+mj-lt"/>
                          <a:ea typeface="+mj-ea"/>
                          <a:cs typeface="+mj-cs"/>
                          <a:sym typeface="Helvetica"/>
                        </a:defRPr>
                      </a:pPr>
                    </a:p>
                  </a:txBody>
                  <a:tcPr marL="0" marR="0" marT="0" marB="0" anchor="ctr" anchorCtr="0" horzOverflow="overflow">
                    <a:solidFill>
                      <a:srgbClr val="ADADAD"/>
                    </a:solidFill>
                  </a:tcPr>
                </a:tc>
                <a:tc>
                  <a:txBody>
                    <a:bodyPr/>
                    <a:lstStyle/>
                    <a:p>
                      <a:pPr algn="ctr">
                        <a:defRPr sz="1800"/>
                      </a:pPr>
                      <a:r>
                        <a:rPr>
                          <a:latin typeface="+mj-lt"/>
                          <a:ea typeface="+mj-ea"/>
                          <a:cs typeface="+mj-cs"/>
                          <a:sym typeface="Helvetica"/>
                        </a:rPr>
                        <a:t>$23.50</a:t>
                      </a:r>
                    </a:p>
                  </a:txBody>
                  <a:tcPr marL="0" marR="0" marT="0" marB="0" anchor="ctr" anchorCtr="0" horzOverflow="overflow">
                    <a:solidFill>
                      <a:srgbClr val="ADADAD"/>
                    </a:solidFill>
                  </a:tcPr>
                </a:tc>
                <a:tc>
                  <a:txBody>
                    <a:bodyPr/>
                    <a:lstStyle/>
                    <a:p>
                      <a:pPr algn="ctr">
                        <a:defRPr sz="1800"/>
                      </a:pPr>
                      <a:r>
                        <a:rPr>
                          <a:latin typeface="+mj-lt"/>
                          <a:ea typeface="+mj-ea"/>
                          <a:cs typeface="+mj-cs"/>
                          <a:sym typeface="Helvetica"/>
                        </a:rPr>
                        <a:t>$29.50</a:t>
                      </a:r>
                    </a:p>
                  </a:txBody>
                  <a:tcPr marL="0" marR="0" marT="0" marB="0" anchor="ctr" anchorCtr="0" horzOverflow="overflow">
                    <a:solidFill>
                      <a:srgbClr val="ADADAD"/>
                    </a:solidFill>
                  </a:tcPr>
                </a:tc>
                <a:tc>
                  <a:txBody>
                    <a:bodyPr/>
                    <a:lstStyle/>
                    <a:p>
                      <a:pPr algn="ctr">
                        <a:defRPr sz="1800"/>
                      </a:pPr>
                      <a:r>
                        <a:rPr>
                          <a:latin typeface="+mj-lt"/>
                          <a:ea typeface="+mj-ea"/>
                          <a:cs typeface="+mj-cs"/>
                          <a:sym typeface="Helvetica"/>
                        </a:rPr>
                        <a:t>$20.00</a:t>
                      </a:r>
                    </a:p>
                  </a:txBody>
                  <a:tcPr marL="0" marR="0" marT="0" marB="0" anchor="ctr" anchorCtr="0" horzOverflow="overflow">
                    <a:solidFill>
                      <a:srgbClr val="ADADAD"/>
                    </a:solidFill>
                  </a:tcPr>
                </a:tc>
                <a:tc>
                  <a:txBody>
                    <a:bodyPr/>
                    <a:lstStyle/>
                    <a:p>
                      <a:pPr algn="ctr">
                        <a:defRPr sz="1800"/>
                      </a:pPr>
                      <a:r>
                        <a:rPr>
                          <a:latin typeface="+mj-lt"/>
                          <a:ea typeface="+mj-ea"/>
                          <a:cs typeface="+mj-cs"/>
                          <a:sym typeface="Helvetica"/>
                        </a:rPr>
                        <a:t>$26.00</a:t>
                      </a:r>
                    </a:p>
                  </a:txBody>
                  <a:tcPr marL="0" marR="0" marT="0" marB="0" anchor="ctr" anchorCtr="0" horzOverflow="overflow">
                    <a:solidFill>
                      <a:srgbClr val="ADADAD"/>
                    </a:solidFill>
                  </a:tcPr>
                </a:tc>
              </a:tr>
              <a:tr h="459517">
                <a:tc>
                  <a:txBody>
                    <a:bodyPr/>
                    <a:lstStyle/>
                    <a:p>
                      <a:pPr algn="ctr">
                        <a:defRPr b="0" sz="1800">
                          <a:solidFill>
                            <a:srgbClr val="000000"/>
                          </a:solidFill>
                        </a:defRPr>
                      </a:pPr>
                      <a:r>
                        <a:rPr b="1">
                          <a:solidFill>
                            <a:srgbClr val="BAE936"/>
                          </a:solidFill>
                          <a:latin typeface="+mj-lt"/>
                          <a:ea typeface="+mj-ea"/>
                          <a:cs typeface="+mj-cs"/>
                          <a:sym typeface="Helvetica"/>
                        </a:rPr>
                        <a:t>XXXL</a:t>
                      </a:r>
                    </a:p>
                  </a:txBody>
                  <a:tcPr marL="0" marR="0" marT="0" marB="0" anchor="ctr" anchorCtr="0" horzOverflow="overflow">
                    <a:solidFill>
                      <a:srgbClr val="949599"/>
                    </a:solidFill>
                  </a:tcPr>
                </a:tc>
                <a:tc>
                  <a:txBody>
                    <a:bodyPr/>
                    <a:lstStyle/>
                    <a:p>
                      <a:pPr algn="ctr">
                        <a:defRPr sz="1800">
                          <a:latin typeface="+mj-lt"/>
                          <a:ea typeface="+mj-ea"/>
                          <a:cs typeface="+mj-cs"/>
                          <a:sym typeface="Helvetica"/>
                        </a:defRPr>
                      </a:pPr>
                    </a:p>
                  </a:txBody>
                  <a:tcPr marL="0" marR="0" marT="0" marB="0" anchor="ctr" anchorCtr="0" horzOverflow="overflow">
                    <a:solidFill>
                      <a:srgbClr val="ADADAD"/>
                    </a:solidFill>
                  </a:tcPr>
                </a:tc>
                <a:tc>
                  <a:txBody>
                    <a:bodyPr/>
                    <a:lstStyle/>
                    <a:p>
                      <a:pPr algn="ctr">
                        <a:defRPr sz="1800">
                          <a:latin typeface="+mj-lt"/>
                          <a:ea typeface="+mj-ea"/>
                          <a:cs typeface="+mj-cs"/>
                          <a:sym typeface="Helvetica"/>
                        </a:defRPr>
                      </a:pPr>
                    </a:p>
                  </a:txBody>
                  <a:tcPr marL="0" marR="0" marT="0" marB="0" anchor="ctr" anchorCtr="0" horzOverflow="overflow">
                    <a:solidFill>
                      <a:srgbClr val="ADADAD"/>
                    </a:solidFill>
                  </a:tcPr>
                </a:tc>
                <a:tc>
                  <a:txBody>
                    <a:bodyPr/>
                    <a:lstStyle/>
                    <a:p>
                      <a:pPr algn="ctr">
                        <a:defRPr sz="1800"/>
                      </a:pPr>
                      <a:r>
                        <a:rPr>
                          <a:latin typeface="+mj-lt"/>
                          <a:ea typeface="+mj-ea"/>
                          <a:cs typeface="+mj-cs"/>
                          <a:sym typeface="Helvetica"/>
                        </a:rPr>
                        <a:t>$24.50</a:t>
                      </a:r>
                    </a:p>
                  </a:txBody>
                  <a:tcPr marL="0" marR="0" marT="0" marB="0" anchor="ctr" anchorCtr="0" horzOverflow="overflow">
                    <a:solidFill>
                      <a:srgbClr val="ADADAD"/>
                    </a:solidFill>
                  </a:tcPr>
                </a:tc>
                <a:tc>
                  <a:txBody>
                    <a:bodyPr/>
                    <a:lstStyle/>
                    <a:p>
                      <a:pPr algn="ctr">
                        <a:defRPr sz="1800"/>
                      </a:pPr>
                      <a:r>
                        <a:rPr>
                          <a:latin typeface="+mj-lt"/>
                          <a:ea typeface="+mj-ea"/>
                          <a:cs typeface="+mj-cs"/>
                          <a:sym typeface="Helvetica"/>
                        </a:rPr>
                        <a:t>$30.50</a:t>
                      </a:r>
                    </a:p>
                  </a:txBody>
                  <a:tcPr marL="0" marR="0" marT="0" marB="0" anchor="ctr" anchorCtr="0" horzOverflow="overflow">
                    <a:solidFill>
                      <a:srgbClr val="ADADAD"/>
                    </a:solidFill>
                  </a:tcPr>
                </a:tc>
                <a:tc>
                  <a:txBody>
                    <a:bodyPr/>
                    <a:lstStyle/>
                    <a:p>
                      <a:pPr algn="ctr">
                        <a:defRPr sz="1800"/>
                      </a:pPr>
                      <a:r>
                        <a:rPr>
                          <a:latin typeface="+mj-lt"/>
                          <a:ea typeface="+mj-ea"/>
                          <a:cs typeface="+mj-cs"/>
                          <a:sym typeface="Helvetica"/>
                        </a:rPr>
                        <a:t>$21.00</a:t>
                      </a:r>
                    </a:p>
                  </a:txBody>
                  <a:tcPr marL="0" marR="0" marT="0" marB="0" anchor="ctr" anchorCtr="0" horzOverflow="overflow">
                    <a:solidFill>
                      <a:srgbClr val="ADADAD"/>
                    </a:solidFill>
                  </a:tcPr>
                </a:tc>
                <a:tc>
                  <a:txBody>
                    <a:bodyPr/>
                    <a:lstStyle/>
                    <a:p>
                      <a:pPr algn="ctr">
                        <a:defRPr sz="1800"/>
                      </a:pPr>
                      <a:r>
                        <a:rPr>
                          <a:latin typeface="+mj-lt"/>
                          <a:ea typeface="+mj-ea"/>
                          <a:cs typeface="+mj-cs"/>
                          <a:sym typeface="Helvetica"/>
                        </a:rPr>
                        <a:t>$27.00</a:t>
                      </a:r>
                    </a:p>
                  </a:txBody>
                  <a:tcPr marL="0" marR="0" marT="0" marB="0" anchor="ctr" anchorCtr="0" horzOverflow="overflow">
                    <a:solidFill>
                      <a:srgbClr val="ADADAD"/>
                    </a:solidFill>
                  </a:tcPr>
                </a:tc>
              </a:tr>
              <a:tr h="459517">
                <a:tc>
                  <a:txBody>
                    <a:bodyPr/>
                    <a:lstStyle/>
                    <a:p>
                      <a:pPr algn="ctr">
                        <a:defRPr b="0" sz="1800">
                          <a:solidFill>
                            <a:srgbClr val="000000"/>
                          </a:solidFill>
                        </a:defRPr>
                      </a:pPr>
                      <a:r>
                        <a:rPr b="1">
                          <a:solidFill>
                            <a:srgbClr val="BAE936"/>
                          </a:solidFill>
                          <a:latin typeface="+mj-lt"/>
                          <a:ea typeface="+mj-ea"/>
                          <a:cs typeface="+mj-cs"/>
                          <a:sym typeface="Helvetica"/>
                        </a:rPr>
                        <a:t>XXXXL</a:t>
                      </a:r>
                    </a:p>
                  </a:txBody>
                  <a:tcPr marL="0" marR="0" marT="0" marB="0" anchor="ctr" anchorCtr="0" horzOverflow="overflow">
                    <a:solidFill>
                      <a:srgbClr val="949599"/>
                    </a:solidFill>
                  </a:tcPr>
                </a:tc>
                <a:tc>
                  <a:txBody>
                    <a:bodyPr/>
                    <a:lstStyle/>
                    <a:p>
                      <a:pPr algn="ctr">
                        <a:defRPr sz="1800">
                          <a:latin typeface="+mj-lt"/>
                          <a:ea typeface="+mj-ea"/>
                          <a:cs typeface="+mj-cs"/>
                          <a:sym typeface="Helvetica"/>
                        </a:defRPr>
                      </a:pPr>
                    </a:p>
                  </a:txBody>
                  <a:tcPr marL="0" marR="0" marT="0" marB="0" anchor="ctr" anchorCtr="0" horzOverflow="overflow">
                    <a:solidFill>
                      <a:srgbClr val="ADADAD"/>
                    </a:solidFill>
                  </a:tcPr>
                </a:tc>
                <a:tc>
                  <a:txBody>
                    <a:bodyPr/>
                    <a:lstStyle/>
                    <a:p>
                      <a:pPr algn="ctr">
                        <a:defRPr sz="1800">
                          <a:latin typeface="+mj-lt"/>
                          <a:ea typeface="+mj-ea"/>
                          <a:cs typeface="+mj-cs"/>
                          <a:sym typeface="Helvetica"/>
                        </a:defRPr>
                      </a:pPr>
                    </a:p>
                  </a:txBody>
                  <a:tcPr marL="0" marR="0" marT="0" marB="0" anchor="ctr" anchorCtr="0" horzOverflow="overflow">
                    <a:solidFill>
                      <a:srgbClr val="ADADAD"/>
                    </a:solidFill>
                  </a:tcPr>
                </a:tc>
                <a:tc>
                  <a:txBody>
                    <a:bodyPr/>
                    <a:lstStyle/>
                    <a:p>
                      <a:pPr algn="ctr">
                        <a:defRPr sz="1800"/>
                      </a:pPr>
                      <a:r>
                        <a:rPr>
                          <a:latin typeface="+mj-lt"/>
                          <a:ea typeface="+mj-ea"/>
                          <a:cs typeface="+mj-cs"/>
                          <a:sym typeface="Helvetica"/>
                        </a:rPr>
                        <a:t>$25.50</a:t>
                      </a:r>
                    </a:p>
                  </a:txBody>
                  <a:tcPr marL="0" marR="0" marT="0" marB="0" anchor="ctr" anchorCtr="0" horzOverflow="overflow">
                    <a:solidFill>
                      <a:srgbClr val="ADADAD"/>
                    </a:solidFill>
                  </a:tcPr>
                </a:tc>
                <a:tc>
                  <a:txBody>
                    <a:bodyPr/>
                    <a:lstStyle/>
                    <a:p>
                      <a:pPr algn="ctr">
                        <a:defRPr sz="1800"/>
                      </a:pPr>
                      <a:r>
                        <a:rPr>
                          <a:latin typeface="+mj-lt"/>
                          <a:ea typeface="+mj-ea"/>
                          <a:cs typeface="+mj-cs"/>
                          <a:sym typeface="Helvetica"/>
                        </a:rPr>
                        <a:t>$31.50</a:t>
                      </a:r>
                    </a:p>
                  </a:txBody>
                  <a:tcPr marL="0" marR="0" marT="0" marB="0" anchor="ctr" anchorCtr="0" horzOverflow="overflow">
                    <a:solidFill>
                      <a:srgbClr val="ADADAD"/>
                    </a:solidFill>
                  </a:tcPr>
                </a:tc>
                <a:tc>
                  <a:txBody>
                    <a:bodyPr/>
                    <a:lstStyle/>
                    <a:p>
                      <a:pPr algn="ctr">
                        <a:defRPr sz="1800"/>
                      </a:pPr>
                      <a:r>
                        <a:rPr>
                          <a:latin typeface="+mj-lt"/>
                          <a:ea typeface="+mj-ea"/>
                          <a:cs typeface="+mj-cs"/>
                          <a:sym typeface="Helvetica"/>
                        </a:rPr>
                        <a:t>$22.00</a:t>
                      </a:r>
                    </a:p>
                  </a:txBody>
                  <a:tcPr marL="0" marR="0" marT="0" marB="0" anchor="ctr" anchorCtr="0" horzOverflow="overflow">
                    <a:solidFill>
                      <a:srgbClr val="ADADAD"/>
                    </a:solidFill>
                  </a:tcPr>
                </a:tc>
                <a:tc>
                  <a:txBody>
                    <a:bodyPr/>
                    <a:lstStyle/>
                    <a:p>
                      <a:pPr algn="ctr">
                        <a:defRPr sz="1800"/>
                      </a:pPr>
                      <a:r>
                        <a:rPr>
                          <a:latin typeface="+mj-lt"/>
                          <a:ea typeface="+mj-ea"/>
                          <a:cs typeface="+mj-cs"/>
                          <a:sym typeface="Helvetica"/>
                        </a:rPr>
                        <a:t>$28.00</a:t>
                      </a:r>
                    </a:p>
                  </a:txBody>
                  <a:tcPr marL="0" marR="0" marT="0" marB="0" anchor="ctr" anchorCtr="0" horzOverflow="overflow">
                    <a:solidFill>
                      <a:srgbClr val="ADADAD"/>
                    </a:solidFill>
                  </a:tcPr>
                </a:tc>
              </a:tr>
            </a:tbl>
          </a:graphicData>
        </a:graphic>
      </p:graphicFrame>
      <p:sp>
        <p:nvSpPr>
          <p:cNvPr id="118" name="TextBox 1"/>
          <p:cNvSpPr txBox="1"/>
          <p:nvPr/>
        </p:nvSpPr>
        <p:spPr>
          <a:xfrm>
            <a:off x="2504154" y="414917"/>
            <a:ext cx="7183692" cy="10058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gn="ctr">
              <a:defRPr sz="6000">
                <a:solidFill>
                  <a:srgbClr val="CFF63E"/>
                </a:solidFill>
                <a:latin typeface="+mj-lt"/>
                <a:ea typeface="+mj-ea"/>
                <a:cs typeface="+mj-cs"/>
                <a:sym typeface="Helvetica"/>
              </a:defRPr>
            </a:pPr>
            <a:r>
              <a:rPr sz="3900"/>
              <a:t>19 T-shirts ordered so far.</a:t>
            </a:r>
            <a:r>
              <a:t> </a:t>
            </a:r>
          </a:p>
        </p:txBody>
      </p:sp>
      <p:sp>
        <p:nvSpPr>
          <p:cNvPr id="119" name="TextBox 1"/>
          <p:cNvSpPr txBox="1"/>
          <p:nvPr/>
        </p:nvSpPr>
        <p:spPr>
          <a:xfrm>
            <a:off x="2504153" y="-24946"/>
            <a:ext cx="7183692" cy="10058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defRPr sz="6000">
                <a:solidFill>
                  <a:srgbClr val="CFF63E"/>
                </a:solidFill>
                <a:latin typeface="+mj-lt"/>
                <a:ea typeface="+mj-ea"/>
                <a:cs typeface="+mj-cs"/>
                <a:sym typeface="Helvetica"/>
              </a:defRPr>
            </a:lvl1pPr>
          </a:lstStyle>
          <a:p>
            <a:pPr/>
            <a:r>
              <a:t>C.E.R.T Radio Shirt</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21" name="IMG_3367.png" descr="IMG_3367.png"/>
          <p:cNvPicPr>
            <a:picLocks noChangeAspect="1"/>
          </p:cNvPicPr>
          <p:nvPr/>
        </p:nvPicPr>
        <p:blipFill>
          <a:blip r:embed="rId2">
            <a:alphaModFix amt="10045"/>
            <a:extLst/>
          </a:blip>
          <a:stretch>
            <a:fillRect/>
          </a:stretch>
        </p:blipFill>
        <p:spPr>
          <a:xfrm>
            <a:off x="2834203" y="167204"/>
            <a:ext cx="6523593" cy="6523592"/>
          </a:xfrm>
          <a:prstGeom prst="rect">
            <a:avLst/>
          </a:prstGeom>
          <a:ln w="12700">
            <a:miter lim="400000"/>
          </a:ln>
        </p:spPr>
      </p:pic>
      <p:sp>
        <p:nvSpPr>
          <p:cNvPr id="122" name="TextBox 6"/>
          <p:cNvSpPr txBox="1"/>
          <p:nvPr/>
        </p:nvSpPr>
        <p:spPr>
          <a:xfrm>
            <a:off x="2600543" y="2926079"/>
            <a:ext cx="6990916" cy="10058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defRPr sz="6000">
                <a:solidFill>
                  <a:srgbClr val="FFFFFF"/>
                </a:solidFill>
                <a:latin typeface="+mj-lt"/>
                <a:ea typeface="+mj-ea"/>
                <a:cs typeface="+mj-cs"/>
                <a:sym typeface="Helvetica"/>
              </a:defRPr>
            </a:lvl1pPr>
          </a:lstStyle>
          <a:p>
            <a:pPr/>
            <a:r>
              <a:t>Local Happenings</a:t>
            </a:r>
          </a:p>
        </p:txBody>
      </p:sp>
      <p:pic>
        <p:nvPicPr>
          <p:cNvPr id="123" name="IMG_3412.jpeg" descr="IMG_3412.jpeg"/>
          <p:cNvPicPr>
            <a:picLocks noChangeAspect="1"/>
          </p:cNvPicPr>
          <p:nvPr/>
        </p:nvPicPr>
        <p:blipFill>
          <a:blip r:embed="rId3">
            <a:alphaModFix amt="5022"/>
            <a:extLst/>
          </a:blip>
          <a:stretch>
            <a:fillRect/>
          </a:stretch>
        </p:blipFill>
        <p:spPr>
          <a:xfrm>
            <a:off x="1512245" y="796438"/>
            <a:ext cx="9167509" cy="5265124"/>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xit" nodeType="afterEffect" presetID="10" grpId="1" fill="hold">
                                  <p:stCondLst>
                                    <p:cond delay="0"/>
                                  </p:stCondLst>
                                  <p:iterate type="el" backwards="0">
                                    <p:tmAbs val="0"/>
                                  </p:iterate>
                                  <p:childTnLst>
                                    <p:animEffect filter="fade" transition="out">
                                      <p:cBhvr>
                                        <p:cTn id="6" dur="1000" fill="hold"/>
                                        <p:tgtEl>
                                          <p:spTgt spid="123"/>
                                        </p:tgtEl>
                                      </p:cBhvr>
                                    </p:animEffect>
                                    <p:set>
                                      <p:cBhvr>
                                        <p:cTn id="7" fill="hold">
                                          <p:stCondLst>
                                            <p:cond delay="999"/>
                                          </p:stCondLst>
                                        </p:cTn>
                                        <p:tgtEl>
                                          <p:spTgt spid="123"/>
                                        </p:tgtEl>
                                        <p:attrNameLst>
                                          <p:attrName>style.visibility</p:attrName>
                                        </p:attrNameLst>
                                      </p:cBhvr>
                                      <p:to>
                                        <p:strVal val="hidden"/>
                                      </p:to>
                                    </p:set>
                                  </p:childTnLst>
                                </p:cTn>
                              </p:par>
                            </p:childTnLst>
                          </p:cTn>
                        </p:par>
                        <p:par>
                          <p:cTn id="8" fill="hold">
                            <p:stCondLst>
                              <p:cond delay="1000"/>
                            </p:stCondLst>
                            <p:childTnLst>
                              <p:par>
                                <p:cTn id="9" presetClass="entr" nodeType="afterEffect" presetID="10" grpId="2" fill="hold">
                                  <p:stCondLst>
                                    <p:cond delay="0"/>
                                  </p:stCondLst>
                                  <p:iterate type="el" backwards="0">
                                    <p:tmAbs val="0"/>
                                  </p:iterate>
                                  <p:childTnLst>
                                    <p:set>
                                      <p:cBhvr>
                                        <p:cTn id="10" fill="hold"/>
                                        <p:tgtEl>
                                          <p:spTgt spid="121"/>
                                        </p:tgtEl>
                                        <p:attrNameLst>
                                          <p:attrName>style.visibility</p:attrName>
                                        </p:attrNameLst>
                                      </p:cBhvr>
                                      <p:to>
                                        <p:strVal val="visible"/>
                                      </p:to>
                                    </p:set>
                                    <p:animEffect filter="fade" transition="in">
                                      <p:cBhvr>
                                        <p:cTn id="11" dur="1500"/>
                                        <p:tgtEl>
                                          <p:spTgt spid="12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23" grpId="1"/>
      <p:bldP build="whole" bldLvl="1" animBg="1" rev="0" advAuto="0" spid="121" grpId="2"/>
    </p:bldLst>
  </p:timing>
</p:sld>
</file>

<file path=ppt/theme/theme1.xml><?xml version="1.0" encoding="utf-8"?>
<a:theme xmlns:a="http://schemas.openxmlformats.org/drawingml/2006/main" xmlns:r="http://schemas.openxmlformats.org/officeDocument/2006/relationships" name="1_Office Theme">
  <a:themeElements>
    <a:clrScheme name="1_Office Theme">
      <a:dk1>
        <a:srgbClr val="203864"/>
      </a:dk1>
      <a:lt1>
        <a:srgbClr val="203864"/>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1_Office Theme">
      <a:majorFont>
        <a:latin typeface="Helvetica"/>
        <a:ea typeface="Helvetica"/>
        <a:cs typeface="Helvetica"/>
      </a:majorFont>
      <a:minorFont>
        <a:latin typeface="Calibri"/>
        <a:ea typeface="Calibri"/>
        <a:cs typeface="Calibri"/>
      </a:minorFont>
    </a:fontScheme>
    <a:fmtScheme name="1_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1" baseline="0" cap="none" i="0" spc="0" strike="noStrike" sz="4000" u="none" kumimoji="0" normalizeH="0">
            <a:ln>
              <a:noFill/>
            </a:ln>
            <a:solidFill>
              <a:srgbClr val="203864"/>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1" baseline="0" cap="none" i="0" spc="0" strike="noStrike" sz="4000" u="none" kumimoji="0" normalizeH="0">
            <a:ln>
              <a:noFill/>
            </a:ln>
            <a:solidFill>
              <a:srgbClr val="203864"/>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1_Office Theme">
  <a:themeElements>
    <a:clrScheme name="1_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1_Office Theme">
      <a:majorFont>
        <a:latin typeface="Helvetica"/>
        <a:ea typeface="Helvetica"/>
        <a:cs typeface="Helvetica"/>
      </a:majorFont>
      <a:minorFont>
        <a:latin typeface="Calibri"/>
        <a:ea typeface="Calibri"/>
        <a:cs typeface="Calibri"/>
      </a:minorFont>
    </a:fontScheme>
    <a:fmtScheme name="1_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1" baseline="0" cap="none" i="0" spc="0" strike="noStrike" sz="4000" u="none" kumimoji="0" normalizeH="0">
            <a:ln>
              <a:noFill/>
            </a:ln>
            <a:solidFill>
              <a:srgbClr val="203864"/>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1" baseline="0" cap="none" i="0" spc="0" strike="noStrike" sz="4000" u="none" kumimoji="0" normalizeH="0">
            <a:ln>
              <a:noFill/>
            </a:ln>
            <a:solidFill>
              <a:srgbClr val="203864"/>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